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f44338df1644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6c3808d3b45ba"/>
  </p:sldMasterIdLst>
  <p:sldIdLst>
    <p:sldId xmlns:r="http://schemas.openxmlformats.org/officeDocument/2006/relationships" id="256" r:id="R03e8bda7fbec47da"/>
    <p:sldId xmlns:r="http://schemas.openxmlformats.org/officeDocument/2006/relationships" id="257" r:id="R31afb645c46846b6"/>
    <p:sldId xmlns:r="http://schemas.openxmlformats.org/officeDocument/2006/relationships" id="258" r:id="R2b854136c6ce4f99"/>
    <p:sldId xmlns:r="http://schemas.openxmlformats.org/officeDocument/2006/relationships" id="259" r:id="R5c8bd43a7205481e"/>
    <p:sldId xmlns:r="http://schemas.openxmlformats.org/officeDocument/2006/relationships" id="260" r:id="R7d0080f8432e49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6c3808d3b45ba" /><Relationship Type="http://schemas.openxmlformats.org/officeDocument/2006/relationships/slide" Target="/ppt/slides/slide1.xml" Id="R03e8bda7fbec47da" /><Relationship Type="http://schemas.openxmlformats.org/officeDocument/2006/relationships/slide" Target="/ppt/slides/slide2.xml" Id="R31afb645c46846b6" /><Relationship Type="http://schemas.openxmlformats.org/officeDocument/2006/relationships/slide" Target="/ppt/slides/slide3.xml" Id="R2b854136c6ce4f99" /><Relationship Type="http://schemas.openxmlformats.org/officeDocument/2006/relationships/slide" Target="/ppt/slides/slide4.xml" Id="R5c8bd43a7205481e" /><Relationship Type="http://schemas.openxmlformats.org/officeDocument/2006/relationships/slide" Target="/ppt/slides/slide5.xml" Id="R7d0080f8432e49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b05c928024e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161e467a94a13" /><Relationship Type="http://schemas.openxmlformats.org/officeDocument/2006/relationships/theme" Target="/ppt/slideMasters/theme/theme1.xml" Id="R53ef37a5315b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d161e467a94a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2bd0855624b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f07e4afc3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6208ee9ca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2a5bb936e49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b193a94a244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BINDAL KOMMUNE ble etablert [år] og holder til i Terråk.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Oldervikveien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7980 Terråk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 03 25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postmottak@bindal.kommune.no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964 983 380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BINDAL KOMMUNE</a:t>
            </a:r>
          </a:p>
        </p:txBody>
      </p:sp>
    </p:spTree>
  </p:cSld>
  <p:clrMapOvr>
    <a:masterClrMapping xmlns:a="http://schemas.openxmlformats.org/drawingml/2006/main"/>
  </p:clrMapOvr>
</p:sld>
</file>