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c37a141af9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3d5999eacb44a8"/>
  </p:sldMasterIdLst>
  <p:sldIdLst>
    <p:sldId xmlns:r="http://schemas.openxmlformats.org/officeDocument/2006/relationships" id="256" r:id="Rb4ab4a60f99c4717"/>
    <p:sldId xmlns:r="http://schemas.openxmlformats.org/officeDocument/2006/relationships" id="257" r:id="R51f6a8f175004525"/>
    <p:sldId xmlns:r="http://schemas.openxmlformats.org/officeDocument/2006/relationships" id="258" r:id="Rd002a767111f4a37"/>
    <p:sldId xmlns:r="http://schemas.openxmlformats.org/officeDocument/2006/relationships" id="259" r:id="R036b6076599a4d83"/>
    <p:sldId xmlns:r="http://schemas.openxmlformats.org/officeDocument/2006/relationships" id="260" r:id="R80ef6f06256e4221"/>
    <p:sldId xmlns:r="http://schemas.openxmlformats.org/officeDocument/2006/relationships" id="261" r:id="R14b0af1372c048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3d5999eacb44a8" /><Relationship Type="http://schemas.openxmlformats.org/officeDocument/2006/relationships/slide" Target="/ppt/slides/slide1.xml" Id="Rb4ab4a60f99c4717" /><Relationship Type="http://schemas.openxmlformats.org/officeDocument/2006/relationships/slide" Target="/ppt/slides/slide2.xml" Id="R51f6a8f175004525" /><Relationship Type="http://schemas.openxmlformats.org/officeDocument/2006/relationships/slide" Target="/ppt/slides/slide3.xml" Id="Rd002a767111f4a37" /><Relationship Type="http://schemas.openxmlformats.org/officeDocument/2006/relationships/slide" Target="/ppt/slides/slide4.xml" Id="R036b6076599a4d83" /><Relationship Type="http://schemas.openxmlformats.org/officeDocument/2006/relationships/slide" Target="/ppt/slides/slide5.xml" Id="R80ef6f06256e4221" /><Relationship Type="http://schemas.openxmlformats.org/officeDocument/2006/relationships/slide" Target="/ppt/slides/slide6.xml" Id="R14b0af1372c048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0ab4c93e6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56af16bb64632" /><Relationship Type="http://schemas.openxmlformats.org/officeDocument/2006/relationships/theme" Target="/ppt/slideMasters/theme/theme1.xml" Id="R5da9549662cb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156af16bb646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ae1fa41f041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903a74641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31ecbb5f7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bddb0a636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70538bfd745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1776bc2454f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VADSØ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9800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 94 23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postmottak@vadso.kommune.no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www.vadso.kommune.no/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964 993 602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