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2c763ba2e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a4f3f8ac1488b"/>
  </p:sldMasterIdLst>
  <p:sldIdLst>
    <p:sldId xmlns:r="http://schemas.openxmlformats.org/officeDocument/2006/relationships" id="256" r:id="Rf59c7654f2be414b"/>
    <p:sldId xmlns:r="http://schemas.openxmlformats.org/officeDocument/2006/relationships" id="257" r:id="R1b2640d59dcb43a7"/>
    <p:sldId xmlns:r="http://schemas.openxmlformats.org/officeDocument/2006/relationships" id="258" r:id="Rda9f84424e6b4573"/>
    <p:sldId xmlns:r="http://schemas.openxmlformats.org/officeDocument/2006/relationships" id="259" r:id="Rfd853699a7e442a5"/>
    <p:sldId xmlns:r="http://schemas.openxmlformats.org/officeDocument/2006/relationships" id="260" r:id="R23a6a5f8eb8c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a4f3f8ac1488b" /><Relationship Type="http://schemas.openxmlformats.org/officeDocument/2006/relationships/slide" Target="/ppt/slides/slide1.xml" Id="Rf59c7654f2be414b" /><Relationship Type="http://schemas.openxmlformats.org/officeDocument/2006/relationships/slide" Target="/ppt/slides/slide2.xml" Id="R1b2640d59dcb43a7" /><Relationship Type="http://schemas.openxmlformats.org/officeDocument/2006/relationships/slide" Target="/ppt/slides/slide3.xml" Id="Rda9f84424e6b4573" /><Relationship Type="http://schemas.openxmlformats.org/officeDocument/2006/relationships/slide" Target="/ppt/slides/slide4.xml" Id="Rfd853699a7e442a5" /><Relationship Type="http://schemas.openxmlformats.org/officeDocument/2006/relationships/slide" Target="/ppt/slides/slide5.xml" Id="R23a6a5f8eb8c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5e7560488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fb0ecad142d6" /><Relationship Type="http://schemas.openxmlformats.org/officeDocument/2006/relationships/theme" Target="/ppt/slideMasters/theme/theme1.xml" Id="R367259d82149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dfb0ecad1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957934ea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764f2269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1d76b512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b7b9fade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4b102e76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