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891e83c009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c0f1dbe1fe4e34"/>
  </p:sldMasterIdLst>
  <p:sldIdLst>
    <p:sldId xmlns:r="http://schemas.openxmlformats.org/officeDocument/2006/relationships" id="256" r:id="R84e00881ebfe4ac1"/>
    <p:sldId xmlns:r="http://schemas.openxmlformats.org/officeDocument/2006/relationships" id="257" r:id="R381bf20cae554b00"/>
    <p:sldId xmlns:r="http://schemas.openxmlformats.org/officeDocument/2006/relationships" id="258" r:id="R6abaf3e69da94fbe"/>
    <p:sldId xmlns:r="http://schemas.openxmlformats.org/officeDocument/2006/relationships" id="259" r:id="R3368d722a62d4248"/>
    <p:sldId xmlns:r="http://schemas.openxmlformats.org/officeDocument/2006/relationships" id="260" r:id="R07a7bffc35c9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0f1dbe1fe4e34" /><Relationship Type="http://schemas.openxmlformats.org/officeDocument/2006/relationships/slide" Target="/ppt/slides/slide1.xml" Id="R84e00881ebfe4ac1" /><Relationship Type="http://schemas.openxmlformats.org/officeDocument/2006/relationships/slide" Target="/ppt/slides/slide2.xml" Id="R381bf20cae554b00" /><Relationship Type="http://schemas.openxmlformats.org/officeDocument/2006/relationships/slide" Target="/ppt/slides/slide3.xml" Id="R6abaf3e69da94fbe" /><Relationship Type="http://schemas.openxmlformats.org/officeDocument/2006/relationships/slide" Target="/ppt/slides/slide4.xml" Id="R3368d722a62d4248" /><Relationship Type="http://schemas.openxmlformats.org/officeDocument/2006/relationships/slide" Target="/ppt/slides/slide5.xml" Id="R07a7bffc35c9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0f944e7f7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32ff854a740d6" /><Relationship Type="http://schemas.openxmlformats.org/officeDocument/2006/relationships/theme" Target="/ppt/slideMasters/theme/theme1.xml" Id="Rbf853e126bfe4e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32ff854a740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db5594286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4fa7fbce948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dd4763044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b26376afd43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f5ef0961a4a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STORFJORD KOMMUNE ble etablert [år] og holder til i Oteren.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Oldersletta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9046 Oteren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21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964 994 129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