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40fb91f87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3f33710cd4954"/>
  </p:sldMasterIdLst>
  <p:sldIdLst>
    <p:sldId xmlns:r="http://schemas.openxmlformats.org/officeDocument/2006/relationships" id="256" r:id="Raa25ac068f9a47f2"/>
    <p:sldId xmlns:r="http://schemas.openxmlformats.org/officeDocument/2006/relationships" id="257" r:id="R946ea4d208cf4282"/>
    <p:sldId xmlns:r="http://schemas.openxmlformats.org/officeDocument/2006/relationships" id="258" r:id="R7f3ba6fe34484b9e"/>
    <p:sldId xmlns:r="http://schemas.openxmlformats.org/officeDocument/2006/relationships" id="259" r:id="Rd7f7a14acded48e4"/>
    <p:sldId xmlns:r="http://schemas.openxmlformats.org/officeDocument/2006/relationships" id="260" r:id="Rba40cea1b5f7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3f33710cd4954" /><Relationship Type="http://schemas.openxmlformats.org/officeDocument/2006/relationships/slide" Target="/ppt/slides/slide1.xml" Id="Raa25ac068f9a47f2" /><Relationship Type="http://schemas.openxmlformats.org/officeDocument/2006/relationships/slide" Target="/ppt/slides/slide2.xml" Id="R946ea4d208cf4282" /><Relationship Type="http://schemas.openxmlformats.org/officeDocument/2006/relationships/slide" Target="/ppt/slides/slide3.xml" Id="R7f3ba6fe34484b9e" /><Relationship Type="http://schemas.openxmlformats.org/officeDocument/2006/relationships/slide" Target="/ppt/slides/slide4.xml" Id="Rd7f7a14acded48e4" /><Relationship Type="http://schemas.openxmlformats.org/officeDocument/2006/relationships/slide" Target="/ppt/slides/slide5.xml" Id="Rba40cea1b5f7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7a970d918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de7d74a046cf" /><Relationship Type="http://schemas.openxmlformats.org/officeDocument/2006/relationships/theme" Target="/ppt/slideMasters/theme/theme1.xml" Id="Rf9d43db2c12b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1de7d74a0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b59e7155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516ea252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596976099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b8359205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67d593c0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ble etablert [år] og holder til i Værøy.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8063 Værøy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42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