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46fafa253f40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9ffe021bb45a4"/>
  </p:sldMasterIdLst>
  <p:sldIdLst>
    <p:sldId xmlns:r="http://schemas.openxmlformats.org/officeDocument/2006/relationships" id="256" r:id="Ra845dc23a5284ddc"/>
    <p:sldId xmlns:r="http://schemas.openxmlformats.org/officeDocument/2006/relationships" id="257" r:id="Rb7b224152a6145bc"/>
    <p:sldId xmlns:r="http://schemas.openxmlformats.org/officeDocument/2006/relationships" id="258" r:id="Rfe329ef9582b46d7"/>
    <p:sldId xmlns:r="http://schemas.openxmlformats.org/officeDocument/2006/relationships" id="259" r:id="Rf9009393a8eb4600"/>
    <p:sldId xmlns:r="http://schemas.openxmlformats.org/officeDocument/2006/relationships" id="260" r:id="Rc5ee4996b47145a7"/>
    <p:sldId xmlns:r="http://schemas.openxmlformats.org/officeDocument/2006/relationships" id="261" r:id="Rb93759a2d31044b1"/>
    <p:sldId xmlns:r="http://schemas.openxmlformats.org/officeDocument/2006/relationships" id="262" r:id="R405b3b8dc63341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9ffe021bb45a4" /><Relationship Type="http://schemas.openxmlformats.org/officeDocument/2006/relationships/slide" Target="/ppt/slides/slide1.xml" Id="Ra845dc23a5284ddc" /><Relationship Type="http://schemas.openxmlformats.org/officeDocument/2006/relationships/slide" Target="/ppt/slides/slide2.xml" Id="Rb7b224152a6145bc" /><Relationship Type="http://schemas.openxmlformats.org/officeDocument/2006/relationships/slide" Target="/ppt/slides/slide3.xml" Id="Rfe329ef9582b46d7" /><Relationship Type="http://schemas.openxmlformats.org/officeDocument/2006/relationships/slide" Target="/ppt/slides/slide4.xml" Id="Rf9009393a8eb4600" /><Relationship Type="http://schemas.openxmlformats.org/officeDocument/2006/relationships/slide" Target="/ppt/slides/slide5.xml" Id="Rc5ee4996b47145a7" /><Relationship Type="http://schemas.openxmlformats.org/officeDocument/2006/relationships/slide" Target="/ppt/slides/slide6.xml" Id="Rb93759a2d31044b1" /><Relationship Type="http://schemas.openxmlformats.org/officeDocument/2006/relationships/slide" Target="/ppt/slides/slide7.xml" Id="R405b3b8dc63341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3d222b5a2c42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78a8c833d4ae8" /><Relationship Type="http://schemas.openxmlformats.org/officeDocument/2006/relationships/theme" Target="/ppt/slideMasters/theme/theme1.xml" Id="R827b1b9735f347f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378a8c833d4a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1a68dbbc940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5b6bfdbca43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b213504ba47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87f08a96f248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4b897007b40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1423c2fcf46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12e408d2549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MOROZOV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2 217 946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22 124 294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22 629 315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GUNNAR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BJØNNESS KARIN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Tangenodden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965 053 301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MOROZOV AS</a:t>
            </a:r>
          </a:p>
        </p:txBody>
      </p:sp>
    </p:spTree>
  </p:cSld>
  <p:clrMapOvr>
    <a:masterClrMapping xmlns:a="http://schemas.openxmlformats.org/drawingml/2006/main"/>
  </p:clrMapOvr>
</p:sld>
</file>