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723a64ba5742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86e380e3dc4dc7"/>
  </p:sldMasterIdLst>
  <p:sldIdLst>
    <p:sldId xmlns:r="http://schemas.openxmlformats.org/officeDocument/2006/relationships" id="256" r:id="R0d62d7b7e5e94980"/>
    <p:sldId xmlns:r="http://schemas.openxmlformats.org/officeDocument/2006/relationships" id="257" r:id="R20e2e95871a643a7"/>
    <p:sldId xmlns:r="http://schemas.openxmlformats.org/officeDocument/2006/relationships" id="258" r:id="R84d23d700d5641f8"/>
    <p:sldId xmlns:r="http://schemas.openxmlformats.org/officeDocument/2006/relationships" id="259" r:id="Rd7630bccd1ca4f5f"/>
    <p:sldId xmlns:r="http://schemas.openxmlformats.org/officeDocument/2006/relationships" id="260" r:id="R5ab8b888d2fa48ec"/>
    <p:sldId xmlns:r="http://schemas.openxmlformats.org/officeDocument/2006/relationships" id="261" r:id="Rf3142150f9fb4de5"/>
    <p:sldId xmlns:r="http://schemas.openxmlformats.org/officeDocument/2006/relationships" id="262" r:id="R0c1c48027e9b4c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86e380e3dc4dc7" /><Relationship Type="http://schemas.openxmlformats.org/officeDocument/2006/relationships/slide" Target="/ppt/slides/slide1.xml" Id="R0d62d7b7e5e94980" /><Relationship Type="http://schemas.openxmlformats.org/officeDocument/2006/relationships/slide" Target="/ppt/slides/slide2.xml" Id="R20e2e95871a643a7" /><Relationship Type="http://schemas.openxmlformats.org/officeDocument/2006/relationships/slide" Target="/ppt/slides/slide3.xml" Id="R84d23d700d5641f8" /><Relationship Type="http://schemas.openxmlformats.org/officeDocument/2006/relationships/slide" Target="/ppt/slides/slide4.xml" Id="Rd7630bccd1ca4f5f" /><Relationship Type="http://schemas.openxmlformats.org/officeDocument/2006/relationships/slide" Target="/ppt/slides/slide5.xml" Id="R5ab8b888d2fa48ec" /><Relationship Type="http://schemas.openxmlformats.org/officeDocument/2006/relationships/slide" Target="/ppt/slides/slide6.xml" Id="Rf3142150f9fb4de5" /><Relationship Type="http://schemas.openxmlformats.org/officeDocument/2006/relationships/slide" Target="/ppt/slides/slide7.xml" Id="R0c1c48027e9b4c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0dc5016c7044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2c25ba7544547" /><Relationship Type="http://schemas.openxmlformats.org/officeDocument/2006/relationships/theme" Target="/ppt/slideMasters/theme/theme1.xml" Id="Rae628a5fab6e4a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82c25ba75445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b868fddd24a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91376b5784b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47b1654bc449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f5a65e893345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bd01e4d82a4c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b6a139e4a344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06e1bf5d44a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BAKÅSEN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BAKÅSEN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BAKÅSEN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BAKÅSEN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BAKÅSEN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BAKÅSEN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328 128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−828 975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2 211 046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9 776 949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25 128 236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BAKÅSEN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BRASETH JAN-FREDRIK  –  49,6 %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BRASETH JØRGEN AARS  –  49,6 %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BRASETH JAN  –  0,8 %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BAKÅSEN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Ringkollveien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3514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965 273 395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BAKÅSEN AS</a:t>
            </a:r>
          </a:p>
        </p:txBody>
      </p:sp>
    </p:spTree>
  </p:cSld>
  <p:clrMapOvr>
    <a:masterClrMapping xmlns:a="http://schemas.openxmlformats.org/drawingml/2006/main"/>
  </p:clrMapOvr>
</p:sld>
</file>