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8097b910c945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60dcea253842c6"/>
  </p:sldMasterIdLst>
  <p:sldIdLst>
    <p:sldId xmlns:r="http://schemas.openxmlformats.org/officeDocument/2006/relationships" id="256" r:id="R4f25bcb5119946ee"/>
    <p:sldId xmlns:r="http://schemas.openxmlformats.org/officeDocument/2006/relationships" id="257" r:id="R8d6391c0429b4540"/>
    <p:sldId xmlns:r="http://schemas.openxmlformats.org/officeDocument/2006/relationships" id="258" r:id="R982517d924174230"/>
    <p:sldId xmlns:r="http://schemas.openxmlformats.org/officeDocument/2006/relationships" id="259" r:id="R3d54576ff250459b"/>
    <p:sldId xmlns:r="http://schemas.openxmlformats.org/officeDocument/2006/relationships" id="260" r:id="R38c880cb6bee43e2"/>
    <p:sldId xmlns:r="http://schemas.openxmlformats.org/officeDocument/2006/relationships" id="261" r:id="R8ef9807d3bb84f44"/>
    <p:sldId xmlns:r="http://schemas.openxmlformats.org/officeDocument/2006/relationships" id="262" r:id="R7fe2e464d8a449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60dcea253842c6" /><Relationship Type="http://schemas.openxmlformats.org/officeDocument/2006/relationships/slide" Target="/ppt/slides/slide1.xml" Id="R4f25bcb5119946ee" /><Relationship Type="http://schemas.openxmlformats.org/officeDocument/2006/relationships/slide" Target="/ppt/slides/slide2.xml" Id="R8d6391c0429b4540" /><Relationship Type="http://schemas.openxmlformats.org/officeDocument/2006/relationships/slide" Target="/ppt/slides/slide3.xml" Id="R982517d924174230" /><Relationship Type="http://schemas.openxmlformats.org/officeDocument/2006/relationships/slide" Target="/ppt/slides/slide4.xml" Id="R3d54576ff250459b" /><Relationship Type="http://schemas.openxmlformats.org/officeDocument/2006/relationships/slide" Target="/ppt/slides/slide5.xml" Id="R38c880cb6bee43e2" /><Relationship Type="http://schemas.openxmlformats.org/officeDocument/2006/relationships/slide" Target="/ppt/slides/slide6.xml" Id="R8ef9807d3bb84f44" /><Relationship Type="http://schemas.openxmlformats.org/officeDocument/2006/relationships/slide" Target="/ppt/slides/slide7.xml" Id="R7fe2e464d8a449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dba04fa94748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98724b7f646a2" /><Relationship Type="http://schemas.openxmlformats.org/officeDocument/2006/relationships/theme" Target="/ppt/slideMasters/theme/theme1.xml" Id="Re4a963b0bea546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d98724b7f646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4b4f0cf8b41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c0095eb544d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6c28757ad48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cbaf9598045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3e7e2a4b144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05321218f46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bc2cd82de4d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 REVISJON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14 074 370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3 089 827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2 465 805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448 909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5 475 470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NORING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CATIA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MVB INVEST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LEIKANGER YNGVE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Heiane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19 79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sigma@sigmarevisjon.no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www.sigmarevisjon.no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965 289 380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