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64dcfe00f14c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1d675cec7645a1"/>
  </p:sldMasterIdLst>
  <p:sldIdLst>
    <p:sldId xmlns:r="http://schemas.openxmlformats.org/officeDocument/2006/relationships" id="256" r:id="R82e518f8f63b42f2"/>
    <p:sldId xmlns:r="http://schemas.openxmlformats.org/officeDocument/2006/relationships" id="257" r:id="R5db181a5047346aa"/>
    <p:sldId xmlns:r="http://schemas.openxmlformats.org/officeDocument/2006/relationships" id="258" r:id="Rae77d8351f8a487e"/>
    <p:sldId xmlns:r="http://schemas.openxmlformats.org/officeDocument/2006/relationships" id="259" r:id="Ra3912cab871748e0"/>
    <p:sldId xmlns:r="http://schemas.openxmlformats.org/officeDocument/2006/relationships" id="260" r:id="R97bfe9cac2e444fc"/>
    <p:sldId xmlns:r="http://schemas.openxmlformats.org/officeDocument/2006/relationships" id="261" r:id="R40a574adca8a4631"/>
    <p:sldId xmlns:r="http://schemas.openxmlformats.org/officeDocument/2006/relationships" id="262" r:id="Rf3f27c6d533746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1d675cec7645a1" /><Relationship Type="http://schemas.openxmlformats.org/officeDocument/2006/relationships/slide" Target="/ppt/slides/slide1.xml" Id="R82e518f8f63b42f2" /><Relationship Type="http://schemas.openxmlformats.org/officeDocument/2006/relationships/slide" Target="/ppt/slides/slide2.xml" Id="R5db181a5047346aa" /><Relationship Type="http://schemas.openxmlformats.org/officeDocument/2006/relationships/slide" Target="/ppt/slides/slide3.xml" Id="Rae77d8351f8a487e" /><Relationship Type="http://schemas.openxmlformats.org/officeDocument/2006/relationships/slide" Target="/ppt/slides/slide4.xml" Id="Ra3912cab871748e0" /><Relationship Type="http://schemas.openxmlformats.org/officeDocument/2006/relationships/slide" Target="/ppt/slides/slide5.xml" Id="R97bfe9cac2e444fc" /><Relationship Type="http://schemas.openxmlformats.org/officeDocument/2006/relationships/slide" Target="/ppt/slides/slide6.xml" Id="R40a574adca8a4631" /><Relationship Type="http://schemas.openxmlformats.org/officeDocument/2006/relationships/slide" Target="/ppt/slides/slide7.xml" Id="Rf3f27c6d533746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3299b427b243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1f542f3a94183" /><Relationship Type="http://schemas.openxmlformats.org/officeDocument/2006/relationships/theme" Target="/ppt/slideMasters/theme/theme1.xml" Id="R925a1989a1054b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21f542f3a941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08dbaf78e4e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0f435fce64a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8fed7528348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af146531246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d5d76dde04d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8aed6931a46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cd20cc8fb42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 MEDIA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 MEDIA AS ble etablert [år] og holder til i Kirkenær.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40 716 952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4 090 859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3 634 103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18 540 912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35 675 403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VANEBO PUBLISHING AS  –  91,5 %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ADD MEDIA AS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DAHLE  –  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EIRIN SIGURDSSØN LUDVIGSEN  –  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STEINERUD AS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SUNNFJORD INVEST AS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Solørvegen 1035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2260 Kirkenær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46 94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965 522 441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MEDIA AS</a:t>
            </a:r>
          </a:p>
        </p:txBody>
      </p:sp>
    </p:spTree>
  </p:cSld>
  <p:clrMapOvr>
    <a:masterClrMapping xmlns:a="http://schemas.openxmlformats.org/drawingml/2006/main"/>
  </p:clrMapOvr>
</p:sld>
</file>