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3e24f23b3946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665c38682842ad"/>
  </p:sldMasterIdLst>
  <p:sldIdLst>
    <p:sldId xmlns:r="http://schemas.openxmlformats.org/officeDocument/2006/relationships" id="256" r:id="Ref60093aefd742a3"/>
    <p:sldId xmlns:r="http://schemas.openxmlformats.org/officeDocument/2006/relationships" id="257" r:id="R91f420c71b39489b"/>
    <p:sldId xmlns:r="http://schemas.openxmlformats.org/officeDocument/2006/relationships" id="258" r:id="R2b43dcf989fa4207"/>
    <p:sldId xmlns:r="http://schemas.openxmlformats.org/officeDocument/2006/relationships" id="259" r:id="R1172507cf54c4fd3"/>
    <p:sldId xmlns:r="http://schemas.openxmlformats.org/officeDocument/2006/relationships" id="260" r:id="R0d5fde02fb4e47c8"/>
    <p:sldId xmlns:r="http://schemas.openxmlformats.org/officeDocument/2006/relationships" id="261" r:id="Rdfdad3b605bf42e5"/>
    <p:sldId xmlns:r="http://schemas.openxmlformats.org/officeDocument/2006/relationships" id="262" r:id="Rd39e49173d9043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665c38682842ad" /><Relationship Type="http://schemas.openxmlformats.org/officeDocument/2006/relationships/slide" Target="/ppt/slides/slide1.xml" Id="Ref60093aefd742a3" /><Relationship Type="http://schemas.openxmlformats.org/officeDocument/2006/relationships/slide" Target="/ppt/slides/slide2.xml" Id="R91f420c71b39489b" /><Relationship Type="http://schemas.openxmlformats.org/officeDocument/2006/relationships/slide" Target="/ppt/slides/slide3.xml" Id="R2b43dcf989fa4207" /><Relationship Type="http://schemas.openxmlformats.org/officeDocument/2006/relationships/slide" Target="/ppt/slides/slide4.xml" Id="R1172507cf54c4fd3" /><Relationship Type="http://schemas.openxmlformats.org/officeDocument/2006/relationships/slide" Target="/ppt/slides/slide5.xml" Id="R0d5fde02fb4e47c8" /><Relationship Type="http://schemas.openxmlformats.org/officeDocument/2006/relationships/slide" Target="/ppt/slides/slide6.xml" Id="Rdfdad3b605bf42e5" /><Relationship Type="http://schemas.openxmlformats.org/officeDocument/2006/relationships/slide" Target="/ppt/slides/slide7.xml" Id="Rd39e49173d9043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0aa126c2244b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f4f7c7a864bd7" /><Relationship Type="http://schemas.openxmlformats.org/officeDocument/2006/relationships/theme" Target="/ppt/slideMasters/theme/theme1.xml" Id="R293fbfd0ca484d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0f4f7c7a864b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315cbf5aa4b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b9c8029ff4b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f005ed408f4b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614e9c9724e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e165ec8e24a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c441f99d045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c607d6e514a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JOHANSSON KONSULENT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KONSULENT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JOHANSSON KONSULENT &amp; RÅDGIVNING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KONSULENT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KONSULENT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KONSULENT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1 616 815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459 204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516 548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1 862 479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3 564 910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KONSULENT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ØRJAN JOHANSSON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OSKAR ANDREAS JOHANSSON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KONSULENT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Finnbergåsen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36 86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post@reklamepartner.com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www.reklamepartner.com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965 584 501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KONSULENT &amp; RÅDGIVNING AS</a:t>
            </a:r>
          </a:p>
        </p:txBody>
      </p:sp>
    </p:spTree>
  </p:cSld>
  <p:clrMapOvr>
    <a:masterClrMapping xmlns:a="http://schemas.openxmlformats.org/drawingml/2006/main"/>
  </p:clrMapOvr>
</p:sld>
</file>