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977dfdebe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fe74ccb9c4463"/>
  </p:sldMasterIdLst>
  <p:sldIdLst>
    <p:sldId xmlns:r="http://schemas.openxmlformats.org/officeDocument/2006/relationships" id="256" r:id="R29e5143345c348a0"/>
    <p:sldId xmlns:r="http://schemas.openxmlformats.org/officeDocument/2006/relationships" id="257" r:id="R6f6c075c2a0f4809"/>
    <p:sldId xmlns:r="http://schemas.openxmlformats.org/officeDocument/2006/relationships" id="258" r:id="R71feeb16ad364f3d"/>
    <p:sldId xmlns:r="http://schemas.openxmlformats.org/officeDocument/2006/relationships" id="259" r:id="R54936be70dba48f8"/>
    <p:sldId xmlns:r="http://schemas.openxmlformats.org/officeDocument/2006/relationships" id="260" r:id="R7a4f3f6ac01e470f"/>
    <p:sldId xmlns:r="http://schemas.openxmlformats.org/officeDocument/2006/relationships" id="261" r:id="R7fd983d4746f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fe74ccb9c4463" /><Relationship Type="http://schemas.openxmlformats.org/officeDocument/2006/relationships/slide" Target="/ppt/slides/slide1.xml" Id="R29e5143345c348a0" /><Relationship Type="http://schemas.openxmlformats.org/officeDocument/2006/relationships/slide" Target="/ppt/slides/slide2.xml" Id="R6f6c075c2a0f4809" /><Relationship Type="http://schemas.openxmlformats.org/officeDocument/2006/relationships/slide" Target="/ppt/slides/slide3.xml" Id="R71feeb16ad364f3d" /><Relationship Type="http://schemas.openxmlformats.org/officeDocument/2006/relationships/slide" Target="/ppt/slides/slide4.xml" Id="R54936be70dba48f8" /><Relationship Type="http://schemas.openxmlformats.org/officeDocument/2006/relationships/slide" Target="/ppt/slides/slide5.xml" Id="R7a4f3f6ac01e470f" /><Relationship Type="http://schemas.openxmlformats.org/officeDocument/2006/relationships/slide" Target="/ppt/slides/slide6.xml" Id="R7fd983d4746f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e25dd517c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8622da194275" /><Relationship Type="http://schemas.openxmlformats.org/officeDocument/2006/relationships/theme" Target="/ppt/slideMasters/theme/theme1.xml" Id="R3f1426cb3b7f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c8622da19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395cf4b9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83a06a13e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8c36561e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3f965bf5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4bed45ea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7e006989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