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0f052ba63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4ace8e5d942ac"/>
  </p:sldMasterIdLst>
  <p:sldIdLst>
    <p:sldId xmlns:r="http://schemas.openxmlformats.org/officeDocument/2006/relationships" id="256" r:id="R0f22b3f983ac4557"/>
    <p:sldId xmlns:r="http://schemas.openxmlformats.org/officeDocument/2006/relationships" id="257" r:id="R2b7a4c3583a54773"/>
    <p:sldId xmlns:r="http://schemas.openxmlformats.org/officeDocument/2006/relationships" id="258" r:id="R6fa2de716c784af8"/>
    <p:sldId xmlns:r="http://schemas.openxmlformats.org/officeDocument/2006/relationships" id="259" r:id="Rb22e93a36a8746da"/>
    <p:sldId xmlns:r="http://schemas.openxmlformats.org/officeDocument/2006/relationships" id="260" r:id="R9295471a0836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4ace8e5d942ac" /><Relationship Type="http://schemas.openxmlformats.org/officeDocument/2006/relationships/slide" Target="/ppt/slides/slide1.xml" Id="R0f22b3f983ac4557" /><Relationship Type="http://schemas.openxmlformats.org/officeDocument/2006/relationships/slide" Target="/ppt/slides/slide2.xml" Id="R2b7a4c3583a54773" /><Relationship Type="http://schemas.openxmlformats.org/officeDocument/2006/relationships/slide" Target="/ppt/slides/slide3.xml" Id="R6fa2de716c784af8" /><Relationship Type="http://schemas.openxmlformats.org/officeDocument/2006/relationships/slide" Target="/ppt/slides/slide4.xml" Id="Rb22e93a36a8746da" /><Relationship Type="http://schemas.openxmlformats.org/officeDocument/2006/relationships/slide" Target="/ppt/slides/slide5.xml" Id="R9295471a0836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1bef4d4e8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6a02305e74df1" /><Relationship Type="http://schemas.openxmlformats.org/officeDocument/2006/relationships/theme" Target="/ppt/slideMasters/theme/theme1.xml" Id="R205d06899a41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6a02305e7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fad7d01f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79851042c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31bf7f529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863b801240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a5b0fa792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