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93e8b1b8628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0170f3a0f4c90"/>
  </p:sldMasterIdLst>
  <p:sldIdLst>
    <p:sldId xmlns:r="http://schemas.openxmlformats.org/officeDocument/2006/relationships" id="256" r:id="Re75c345ca0554bfb"/>
    <p:sldId xmlns:r="http://schemas.openxmlformats.org/officeDocument/2006/relationships" id="257" r:id="R57ee01a504b24a58"/>
    <p:sldId xmlns:r="http://schemas.openxmlformats.org/officeDocument/2006/relationships" id="258" r:id="R8659d29a6e2c418d"/>
    <p:sldId xmlns:r="http://schemas.openxmlformats.org/officeDocument/2006/relationships" id="259" r:id="R25dfdd1a9c754b38"/>
    <p:sldId xmlns:r="http://schemas.openxmlformats.org/officeDocument/2006/relationships" id="260" r:id="Rcfe2deb5c86d49cd"/>
    <p:sldId xmlns:r="http://schemas.openxmlformats.org/officeDocument/2006/relationships" id="261" r:id="Rbeefbd38846043db"/>
    <p:sldId xmlns:r="http://schemas.openxmlformats.org/officeDocument/2006/relationships" id="262" r:id="Rbdaac4d9345946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0170f3a0f4c90" /><Relationship Type="http://schemas.openxmlformats.org/officeDocument/2006/relationships/slide" Target="/ppt/slides/slide1.xml" Id="Re75c345ca0554bfb" /><Relationship Type="http://schemas.openxmlformats.org/officeDocument/2006/relationships/slide" Target="/ppt/slides/slide2.xml" Id="R57ee01a504b24a58" /><Relationship Type="http://schemas.openxmlformats.org/officeDocument/2006/relationships/slide" Target="/ppt/slides/slide3.xml" Id="R8659d29a6e2c418d" /><Relationship Type="http://schemas.openxmlformats.org/officeDocument/2006/relationships/slide" Target="/ppt/slides/slide4.xml" Id="R25dfdd1a9c754b38" /><Relationship Type="http://schemas.openxmlformats.org/officeDocument/2006/relationships/slide" Target="/ppt/slides/slide5.xml" Id="Rcfe2deb5c86d49cd" /><Relationship Type="http://schemas.openxmlformats.org/officeDocument/2006/relationships/slide" Target="/ppt/slides/slide6.xml" Id="Rbeefbd38846043db" /><Relationship Type="http://schemas.openxmlformats.org/officeDocument/2006/relationships/slide" Target="/ppt/slides/slide7.xml" Id="Rbdaac4d9345946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bf68f4470845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79c30dd7d4cc2" /><Relationship Type="http://schemas.openxmlformats.org/officeDocument/2006/relationships/theme" Target="/ppt/slideMasters/theme/theme1.xml" Id="R79a090af1dfc48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179c30dd7d4c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e21839e54c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97c9f03664d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6573f37254e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027ac70bd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390eee479f48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69da1c64445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e4f6614b44d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RAKON EIENDOM AS ble etablert [år] og holder til i Jakobsli.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1 230 115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36 044 658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36 048 770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GRETHE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AARSTEIN HILDEGUNN  –  39,0 %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MARITA  –  22,0 %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Stokkåsen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7059 Jakobsli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84 78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haarstein@hotmail.com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965 734 236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RAKON EIENDOM AS</a:t>
            </a:r>
          </a:p>
        </p:txBody>
      </p:sp>
    </p:spTree>
  </p:cSld>
  <p:clrMapOvr>
    <a:masterClrMapping xmlns:a="http://schemas.openxmlformats.org/drawingml/2006/main"/>
  </p:clrMapOvr>
</p:sld>
</file>