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0b3f8644aa45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610269422e4894"/>
  </p:sldMasterIdLst>
  <p:sldIdLst>
    <p:sldId xmlns:r="http://schemas.openxmlformats.org/officeDocument/2006/relationships" id="256" r:id="R0035732a759f4bdf"/>
    <p:sldId xmlns:r="http://schemas.openxmlformats.org/officeDocument/2006/relationships" id="257" r:id="R7d9fd29e01754240"/>
    <p:sldId xmlns:r="http://schemas.openxmlformats.org/officeDocument/2006/relationships" id="258" r:id="R86c553217bea4fca"/>
    <p:sldId xmlns:r="http://schemas.openxmlformats.org/officeDocument/2006/relationships" id="259" r:id="Rc07d684995d44c4d"/>
    <p:sldId xmlns:r="http://schemas.openxmlformats.org/officeDocument/2006/relationships" id="260" r:id="Rcf41b2b80a024ed7"/>
    <p:sldId xmlns:r="http://schemas.openxmlformats.org/officeDocument/2006/relationships" id="261" r:id="R874522352bfe4345"/>
    <p:sldId xmlns:r="http://schemas.openxmlformats.org/officeDocument/2006/relationships" id="262" r:id="R52b11d1a91cd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10269422e4894" /><Relationship Type="http://schemas.openxmlformats.org/officeDocument/2006/relationships/slide" Target="/ppt/slides/slide1.xml" Id="R0035732a759f4bdf" /><Relationship Type="http://schemas.openxmlformats.org/officeDocument/2006/relationships/slide" Target="/ppt/slides/slide2.xml" Id="R7d9fd29e01754240" /><Relationship Type="http://schemas.openxmlformats.org/officeDocument/2006/relationships/slide" Target="/ppt/slides/slide3.xml" Id="R86c553217bea4fca" /><Relationship Type="http://schemas.openxmlformats.org/officeDocument/2006/relationships/slide" Target="/ppt/slides/slide4.xml" Id="Rc07d684995d44c4d" /><Relationship Type="http://schemas.openxmlformats.org/officeDocument/2006/relationships/slide" Target="/ppt/slides/slide5.xml" Id="Rcf41b2b80a024ed7" /><Relationship Type="http://schemas.openxmlformats.org/officeDocument/2006/relationships/slide" Target="/ppt/slides/slide6.xml" Id="R874522352bfe4345" /><Relationship Type="http://schemas.openxmlformats.org/officeDocument/2006/relationships/slide" Target="/ppt/slides/slide7.xml" Id="R52b11d1a91cd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7a9e5692b44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6f819d3ff4afd" /><Relationship Type="http://schemas.openxmlformats.org/officeDocument/2006/relationships/theme" Target="/ppt/slideMasters/theme/theme1.xml" Id="R876dfb95e82b49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b6f819d3ff4a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89b28651d4e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ae652cac644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0fe0828b5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eee2686764d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e446b97a040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d7b8424354b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93dc4011943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17 212 355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4 639 280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9 740 359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JATUMARK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LUNDAL PER AIMAR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SUPERTANKER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RAMFJORD 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TERJE ØVERGÅRD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HÆGELAND JAN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965 820 310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