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e0158f2ce44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ecbb4e8354468f"/>
  </p:sldMasterIdLst>
  <p:sldIdLst>
    <p:sldId xmlns:r="http://schemas.openxmlformats.org/officeDocument/2006/relationships" id="256" r:id="R0fdbcd93a9304d6d"/>
    <p:sldId xmlns:r="http://schemas.openxmlformats.org/officeDocument/2006/relationships" id="257" r:id="Rec5b842a3c57456d"/>
    <p:sldId xmlns:r="http://schemas.openxmlformats.org/officeDocument/2006/relationships" id="258" r:id="R593a38d755c64fa7"/>
    <p:sldId xmlns:r="http://schemas.openxmlformats.org/officeDocument/2006/relationships" id="259" r:id="R0e974fbbab404484"/>
    <p:sldId xmlns:r="http://schemas.openxmlformats.org/officeDocument/2006/relationships" id="260" r:id="R0926e6037d824462"/>
    <p:sldId xmlns:r="http://schemas.openxmlformats.org/officeDocument/2006/relationships" id="261" r:id="R25f8a584c2394580"/>
    <p:sldId xmlns:r="http://schemas.openxmlformats.org/officeDocument/2006/relationships" id="262" r:id="R629a2f7a122241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cbb4e8354468f" /><Relationship Type="http://schemas.openxmlformats.org/officeDocument/2006/relationships/slide" Target="/ppt/slides/slide1.xml" Id="R0fdbcd93a9304d6d" /><Relationship Type="http://schemas.openxmlformats.org/officeDocument/2006/relationships/slide" Target="/ppt/slides/slide2.xml" Id="Rec5b842a3c57456d" /><Relationship Type="http://schemas.openxmlformats.org/officeDocument/2006/relationships/slide" Target="/ppt/slides/slide3.xml" Id="R593a38d755c64fa7" /><Relationship Type="http://schemas.openxmlformats.org/officeDocument/2006/relationships/slide" Target="/ppt/slides/slide4.xml" Id="R0e974fbbab404484" /><Relationship Type="http://schemas.openxmlformats.org/officeDocument/2006/relationships/slide" Target="/ppt/slides/slide5.xml" Id="R0926e6037d824462" /><Relationship Type="http://schemas.openxmlformats.org/officeDocument/2006/relationships/slide" Target="/ppt/slides/slide6.xml" Id="R25f8a584c2394580" /><Relationship Type="http://schemas.openxmlformats.org/officeDocument/2006/relationships/slide" Target="/ppt/slides/slide7.xml" Id="R629a2f7a122241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821f0d25142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2ac4da5494c4c" /><Relationship Type="http://schemas.openxmlformats.org/officeDocument/2006/relationships/theme" Target="/ppt/slideMasters/theme/theme1.xml" Id="R5d53b5f2edc943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72ac4da549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3352c596947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e8ccb07314b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45cf3681948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5c2128ca846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f2877cf6f41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e809a47fb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e2a2bd74942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 HAUAN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HAUAN &amp; SØNNER AS ble etablert [år] og holder til i Sjursnes.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4 981 632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4 063 556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TOM-VIDAR HAUAN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Sjursnesvegen 1448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9030 Sjursnes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tom-vid@online.no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966 064 714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HAUAN &amp; SØNNER AS</a:t>
            </a:r>
          </a:p>
        </p:txBody>
      </p:sp>
    </p:spTree>
  </p:cSld>
  <p:clrMapOvr>
    <a:masterClrMapping xmlns:a="http://schemas.openxmlformats.org/drawingml/2006/main"/>
  </p:clrMapOvr>
</p:sld>
</file>