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ad1733916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fa4f8868442af"/>
  </p:sldMasterIdLst>
  <p:sldIdLst>
    <p:sldId xmlns:r="http://schemas.openxmlformats.org/officeDocument/2006/relationships" id="256" r:id="Rf6e3a443d52443fc"/>
    <p:sldId xmlns:r="http://schemas.openxmlformats.org/officeDocument/2006/relationships" id="257" r:id="R30b340d85c3043eb"/>
    <p:sldId xmlns:r="http://schemas.openxmlformats.org/officeDocument/2006/relationships" id="258" r:id="Rcc39d4f7332c4014"/>
    <p:sldId xmlns:r="http://schemas.openxmlformats.org/officeDocument/2006/relationships" id="259" r:id="R255e2e3b00094c8a"/>
    <p:sldId xmlns:r="http://schemas.openxmlformats.org/officeDocument/2006/relationships" id="260" r:id="R7cbde63682094ad0"/>
    <p:sldId xmlns:r="http://schemas.openxmlformats.org/officeDocument/2006/relationships" id="261" r:id="R880e3255e3f44cad"/>
    <p:sldId xmlns:r="http://schemas.openxmlformats.org/officeDocument/2006/relationships" id="262" r:id="R7721f9d2cea1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fa4f8868442af" /><Relationship Type="http://schemas.openxmlformats.org/officeDocument/2006/relationships/slide" Target="/ppt/slides/slide1.xml" Id="Rf6e3a443d52443fc" /><Relationship Type="http://schemas.openxmlformats.org/officeDocument/2006/relationships/slide" Target="/ppt/slides/slide2.xml" Id="R30b340d85c3043eb" /><Relationship Type="http://schemas.openxmlformats.org/officeDocument/2006/relationships/slide" Target="/ppt/slides/slide3.xml" Id="Rcc39d4f7332c4014" /><Relationship Type="http://schemas.openxmlformats.org/officeDocument/2006/relationships/slide" Target="/ppt/slides/slide4.xml" Id="R255e2e3b00094c8a" /><Relationship Type="http://schemas.openxmlformats.org/officeDocument/2006/relationships/slide" Target="/ppt/slides/slide5.xml" Id="R7cbde63682094ad0" /><Relationship Type="http://schemas.openxmlformats.org/officeDocument/2006/relationships/slide" Target="/ppt/slides/slide6.xml" Id="R880e3255e3f44cad" /><Relationship Type="http://schemas.openxmlformats.org/officeDocument/2006/relationships/slide" Target="/ppt/slides/slide7.xml" Id="R7721f9d2cea1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c2ba8aaa1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d764ef4b94f29" /><Relationship Type="http://schemas.openxmlformats.org/officeDocument/2006/relationships/theme" Target="/ppt/slideMasters/theme/theme1.xml" Id="Rc29a0c7362a3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d764ef4b9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53907ecdc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452db0f1949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12ab922a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1c8625256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e1d77cc14d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209a14d647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1f804160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8 876 592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8 819 862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59 552 571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69 636 795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JAHRE  –  35,8 %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AUGUST JAHRE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ELISABETH JAHRE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KNUTSEN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KATHARINA JAHRE BENTERMAN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JAHRE  –  12,7 %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966 206 616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AS</a:t>
            </a:r>
          </a:p>
        </p:txBody>
      </p:sp>
    </p:spTree>
  </p:cSld>
  <p:clrMapOvr>
    <a:masterClrMapping xmlns:a="http://schemas.openxmlformats.org/drawingml/2006/main"/>
  </p:clrMapOvr>
</p:sld>
</file>