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369d17460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cf06569a24470"/>
  </p:sldMasterIdLst>
  <p:sldIdLst>
    <p:sldId xmlns:r="http://schemas.openxmlformats.org/officeDocument/2006/relationships" id="256" r:id="R4a27ef5873754b6a"/>
    <p:sldId xmlns:r="http://schemas.openxmlformats.org/officeDocument/2006/relationships" id="257" r:id="Rd310688884484aa9"/>
    <p:sldId xmlns:r="http://schemas.openxmlformats.org/officeDocument/2006/relationships" id="258" r:id="R1f37ee7ba81148f6"/>
    <p:sldId xmlns:r="http://schemas.openxmlformats.org/officeDocument/2006/relationships" id="259" r:id="R21114a1317074533"/>
    <p:sldId xmlns:r="http://schemas.openxmlformats.org/officeDocument/2006/relationships" id="260" r:id="Rf4c9404e56ab4c92"/>
    <p:sldId xmlns:r="http://schemas.openxmlformats.org/officeDocument/2006/relationships" id="261" r:id="R2e6a25920cc64c3f"/>
    <p:sldId xmlns:r="http://schemas.openxmlformats.org/officeDocument/2006/relationships" id="262" r:id="Ree7216929c1f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cf06569a24470" /><Relationship Type="http://schemas.openxmlformats.org/officeDocument/2006/relationships/slide" Target="/ppt/slides/slide1.xml" Id="R4a27ef5873754b6a" /><Relationship Type="http://schemas.openxmlformats.org/officeDocument/2006/relationships/slide" Target="/ppt/slides/slide2.xml" Id="Rd310688884484aa9" /><Relationship Type="http://schemas.openxmlformats.org/officeDocument/2006/relationships/slide" Target="/ppt/slides/slide3.xml" Id="R1f37ee7ba81148f6" /><Relationship Type="http://schemas.openxmlformats.org/officeDocument/2006/relationships/slide" Target="/ppt/slides/slide4.xml" Id="R21114a1317074533" /><Relationship Type="http://schemas.openxmlformats.org/officeDocument/2006/relationships/slide" Target="/ppt/slides/slide5.xml" Id="Rf4c9404e56ab4c92" /><Relationship Type="http://schemas.openxmlformats.org/officeDocument/2006/relationships/slide" Target="/ppt/slides/slide6.xml" Id="R2e6a25920cc64c3f" /><Relationship Type="http://schemas.openxmlformats.org/officeDocument/2006/relationships/slide" Target="/ppt/slides/slide7.xml" Id="Ree7216929c1f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a2566e8ae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7caa3b644255" /><Relationship Type="http://schemas.openxmlformats.org/officeDocument/2006/relationships/theme" Target="/ppt/slideMasters/theme/theme1.xml" Id="Re868023435d6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67caa3b64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eba1a76a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930b1b72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4a961145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c28b3b2c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eef53964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d4bf9e5c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1fc25942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ELEKTROLAND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ELEKTROLAND NORGE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55 253 259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57 292 790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MIKAL GRAN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Gullvegen 602B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966 307 536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