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feb0a5bb9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948453c794771"/>
  </p:sldMasterIdLst>
  <p:sldIdLst>
    <p:sldId xmlns:r="http://schemas.openxmlformats.org/officeDocument/2006/relationships" id="256" r:id="R3b70822ba3154e13"/>
    <p:sldId xmlns:r="http://schemas.openxmlformats.org/officeDocument/2006/relationships" id="257" r:id="R39a4f1ccbc9841bd"/>
    <p:sldId xmlns:r="http://schemas.openxmlformats.org/officeDocument/2006/relationships" id="258" r:id="R4c8b2711dc8740a2"/>
    <p:sldId xmlns:r="http://schemas.openxmlformats.org/officeDocument/2006/relationships" id="259" r:id="R493073d68cd14063"/>
    <p:sldId xmlns:r="http://schemas.openxmlformats.org/officeDocument/2006/relationships" id="260" r:id="R537d8e061d034423"/>
    <p:sldId xmlns:r="http://schemas.openxmlformats.org/officeDocument/2006/relationships" id="261" r:id="R2ad0b6e4cd824e21"/>
    <p:sldId xmlns:r="http://schemas.openxmlformats.org/officeDocument/2006/relationships" id="262" r:id="R11f1c205d05c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948453c794771" /><Relationship Type="http://schemas.openxmlformats.org/officeDocument/2006/relationships/slide" Target="/ppt/slides/slide1.xml" Id="R3b70822ba3154e13" /><Relationship Type="http://schemas.openxmlformats.org/officeDocument/2006/relationships/slide" Target="/ppt/slides/slide2.xml" Id="R39a4f1ccbc9841bd" /><Relationship Type="http://schemas.openxmlformats.org/officeDocument/2006/relationships/slide" Target="/ppt/slides/slide3.xml" Id="R4c8b2711dc8740a2" /><Relationship Type="http://schemas.openxmlformats.org/officeDocument/2006/relationships/slide" Target="/ppt/slides/slide4.xml" Id="R493073d68cd14063" /><Relationship Type="http://schemas.openxmlformats.org/officeDocument/2006/relationships/slide" Target="/ppt/slides/slide5.xml" Id="R537d8e061d034423" /><Relationship Type="http://schemas.openxmlformats.org/officeDocument/2006/relationships/slide" Target="/ppt/slides/slide6.xml" Id="R2ad0b6e4cd824e21" /><Relationship Type="http://schemas.openxmlformats.org/officeDocument/2006/relationships/slide" Target="/ppt/slides/slide7.xml" Id="R11f1c205d05c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cc9fe22f045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1c2ccc5ba4665" /><Relationship Type="http://schemas.openxmlformats.org/officeDocument/2006/relationships/theme" Target="/ppt/slideMasters/theme/theme1.xml" Id="R3a764479198d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1c2ccc5ba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b80efdeb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82c06cc0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e9616827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bc7e82832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0f2241da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24adcdc7f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42542829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FIPA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6 794 736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8 212 047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ARNE FISKEVOLD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GURO FISKEVOLD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SKAUGEN FISKEVOLD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Høyåsveien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72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966 308 230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FIPA AS</a:t>
            </a:r>
          </a:p>
        </p:txBody>
      </p:sp>
    </p:spTree>
  </p:cSld>
  <p:clrMapOvr>
    <a:masterClrMapping xmlns:a="http://schemas.openxmlformats.org/drawingml/2006/main"/>
  </p:clrMapOvr>
</p:sld>
</file>