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3e2f48992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7fde2ab6a429f"/>
  </p:sldMasterIdLst>
  <p:sldIdLst>
    <p:sldId xmlns:r="http://schemas.openxmlformats.org/officeDocument/2006/relationships" id="256" r:id="R377addf7657f41ad"/>
    <p:sldId xmlns:r="http://schemas.openxmlformats.org/officeDocument/2006/relationships" id="257" r:id="Rcadc5ebeed6a4634"/>
    <p:sldId xmlns:r="http://schemas.openxmlformats.org/officeDocument/2006/relationships" id="258" r:id="R5b25117d50c7466e"/>
    <p:sldId xmlns:r="http://schemas.openxmlformats.org/officeDocument/2006/relationships" id="259" r:id="Ra4ca836a91e445ae"/>
    <p:sldId xmlns:r="http://schemas.openxmlformats.org/officeDocument/2006/relationships" id="260" r:id="Reeb90c1e4bf74dc6"/>
    <p:sldId xmlns:r="http://schemas.openxmlformats.org/officeDocument/2006/relationships" id="261" r:id="Rcfc6b86937894b2b"/>
    <p:sldId xmlns:r="http://schemas.openxmlformats.org/officeDocument/2006/relationships" id="262" r:id="R7259fac73385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7fde2ab6a429f" /><Relationship Type="http://schemas.openxmlformats.org/officeDocument/2006/relationships/slide" Target="/ppt/slides/slide1.xml" Id="R377addf7657f41ad" /><Relationship Type="http://schemas.openxmlformats.org/officeDocument/2006/relationships/slide" Target="/ppt/slides/slide2.xml" Id="Rcadc5ebeed6a4634" /><Relationship Type="http://schemas.openxmlformats.org/officeDocument/2006/relationships/slide" Target="/ppt/slides/slide3.xml" Id="R5b25117d50c7466e" /><Relationship Type="http://schemas.openxmlformats.org/officeDocument/2006/relationships/slide" Target="/ppt/slides/slide4.xml" Id="Ra4ca836a91e445ae" /><Relationship Type="http://schemas.openxmlformats.org/officeDocument/2006/relationships/slide" Target="/ppt/slides/slide5.xml" Id="Reeb90c1e4bf74dc6" /><Relationship Type="http://schemas.openxmlformats.org/officeDocument/2006/relationships/slide" Target="/ppt/slides/slide6.xml" Id="Rcfc6b86937894b2b" /><Relationship Type="http://schemas.openxmlformats.org/officeDocument/2006/relationships/slide" Target="/ppt/slides/slide7.xml" Id="R7259fac73385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7398971ac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92e02acc4e04" /><Relationship Type="http://schemas.openxmlformats.org/officeDocument/2006/relationships/theme" Target="/ppt/slideMasters/theme/theme1.xml" Id="R3e80d2f0483e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792e02acc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7b3e7cca4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1c0320c6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3eac81ad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6851684f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db14a66f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75866afe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b979adb58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184 452 045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1 402 543 410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1 529 851 717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FORVALTNING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51891230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966 318 740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