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24594b3f4ec4f5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87b1d44c7704af5"/>
  </p:sldMasterIdLst>
  <p:sldIdLst>
    <p:sldId xmlns:r="http://schemas.openxmlformats.org/officeDocument/2006/relationships" id="256" r:id="Rf0fad852268d4802"/>
    <p:sldId xmlns:r="http://schemas.openxmlformats.org/officeDocument/2006/relationships" id="257" r:id="R75956836082e4114"/>
    <p:sldId xmlns:r="http://schemas.openxmlformats.org/officeDocument/2006/relationships" id="258" r:id="R05293ae53e414039"/>
    <p:sldId xmlns:r="http://schemas.openxmlformats.org/officeDocument/2006/relationships" id="259" r:id="R5d55cf0aa5484cff"/>
    <p:sldId xmlns:r="http://schemas.openxmlformats.org/officeDocument/2006/relationships" id="260" r:id="R4ba00415a82243dc"/>
    <p:sldId xmlns:r="http://schemas.openxmlformats.org/officeDocument/2006/relationships" id="261" r:id="R277627575abc4e79"/>
    <p:sldId xmlns:r="http://schemas.openxmlformats.org/officeDocument/2006/relationships" id="262" r:id="R092a61b7ffcb41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87b1d44c7704af5" /><Relationship Type="http://schemas.openxmlformats.org/officeDocument/2006/relationships/slide" Target="/ppt/slides/slide1.xml" Id="Rf0fad852268d4802" /><Relationship Type="http://schemas.openxmlformats.org/officeDocument/2006/relationships/slide" Target="/ppt/slides/slide2.xml" Id="R75956836082e4114" /><Relationship Type="http://schemas.openxmlformats.org/officeDocument/2006/relationships/slide" Target="/ppt/slides/slide3.xml" Id="R05293ae53e414039" /><Relationship Type="http://schemas.openxmlformats.org/officeDocument/2006/relationships/slide" Target="/ppt/slides/slide4.xml" Id="R5d55cf0aa5484cff" /><Relationship Type="http://schemas.openxmlformats.org/officeDocument/2006/relationships/slide" Target="/ppt/slides/slide5.xml" Id="R4ba00415a82243dc" /><Relationship Type="http://schemas.openxmlformats.org/officeDocument/2006/relationships/slide" Target="/ppt/slides/slide6.xml" Id="R277627575abc4e79" /><Relationship Type="http://schemas.openxmlformats.org/officeDocument/2006/relationships/slide" Target="/ppt/slides/slide7.xml" Id="R092a61b7ffcb41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3da0b77367149e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2cf7d32cb04f04" /><Relationship Type="http://schemas.openxmlformats.org/officeDocument/2006/relationships/theme" Target="/ppt/slideMasters/theme/theme1.xml" Id="R29b54eae629a4fb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2cf7d32cb04f0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c18dd12a2f4e7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8fb11733ca4b3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c041599578443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54d5dc541141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73c6ad167148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efdfe2bed4f8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592c68b985467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KPMG ACCOUNTING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ACCOUNTING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79 098 000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262 000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97 000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556 000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35 984 000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KPMG LAW ADVOKATFIRMA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04063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www.kpmg.no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966 429 526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KPMG ACCOUNTING AS</a:t>
            </a:r>
          </a:p>
        </p:txBody>
      </p:sp>
    </p:spTree>
  </p:cSld>
  <p:clrMapOvr>
    <a:masterClrMapping xmlns:a="http://schemas.openxmlformats.org/drawingml/2006/main"/>
  </p:clrMapOvr>
</p:sld>
</file>