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554012e45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cb19f01ef45a3"/>
  </p:sldMasterIdLst>
  <p:sldIdLst>
    <p:sldId xmlns:r="http://schemas.openxmlformats.org/officeDocument/2006/relationships" id="256" r:id="R0700ac0de3624787"/>
    <p:sldId xmlns:r="http://schemas.openxmlformats.org/officeDocument/2006/relationships" id="257" r:id="Rd2495fbad7494fa0"/>
    <p:sldId xmlns:r="http://schemas.openxmlformats.org/officeDocument/2006/relationships" id="258" r:id="R0f2c97d63c164452"/>
    <p:sldId xmlns:r="http://schemas.openxmlformats.org/officeDocument/2006/relationships" id="259" r:id="Re13bbdc1995d4f26"/>
    <p:sldId xmlns:r="http://schemas.openxmlformats.org/officeDocument/2006/relationships" id="260" r:id="Rbce26f110e454174"/>
    <p:sldId xmlns:r="http://schemas.openxmlformats.org/officeDocument/2006/relationships" id="261" r:id="Re1d710f3e15f474f"/>
    <p:sldId xmlns:r="http://schemas.openxmlformats.org/officeDocument/2006/relationships" id="262" r:id="Rca9130d87e80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cb19f01ef45a3" /><Relationship Type="http://schemas.openxmlformats.org/officeDocument/2006/relationships/slide" Target="/ppt/slides/slide1.xml" Id="R0700ac0de3624787" /><Relationship Type="http://schemas.openxmlformats.org/officeDocument/2006/relationships/slide" Target="/ppt/slides/slide2.xml" Id="Rd2495fbad7494fa0" /><Relationship Type="http://schemas.openxmlformats.org/officeDocument/2006/relationships/slide" Target="/ppt/slides/slide3.xml" Id="R0f2c97d63c164452" /><Relationship Type="http://schemas.openxmlformats.org/officeDocument/2006/relationships/slide" Target="/ppt/slides/slide4.xml" Id="Re13bbdc1995d4f26" /><Relationship Type="http://schemas.openxmlformats.org/officeDocument/2006/relationships/slide" Target="/ppt/slides/slide5.xml" Id="Rbce26f110e454174" /><Relationship Type="http://schemas.openxmlformats.org/officeDocument/2006/relationships/slide" Target="/ppt/slides/slide6.xml" Id="Re1d710f3e15f474f" /><Relationship Type="http://schemas.openxmlformats.org/officeDocument/2006/relationships/slide" Target="/ppt/slides/slide7.xml" Id="Rca9130d87e80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394d3a364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8b0af92f4709" /><Relationship Type="http://schemas.openxmlformats.org/officeDocument/2006/relationships/theme" Target="/ppt/slideMasters/theme/theme1.xml" Id="R23d2a14b3d43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88b0af92f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909960bf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4298140a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113ce3898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c6c635b5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e9b669bb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06f6a5337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98a98302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ALTO ACCOUNTING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966 456 108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