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0db18556c45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4ee83041e04e5f"/>
  </p:sldMasterIdLst>
  <p:sldIdLst>
    <p:sldId xmlns:r="http://schemas.openxmlformats.org/officeDocument/2006/relationships" id="256" r:id="Rfec50fe85bc2480f"/>
    <p:sldId xmlns:r="http://schemas.openxmlformats.org/officeDocument/2006/relationships" id="257" r:id="Rbeab84ade63b45c4"/>
    <p:sldId xmlns:r="http://schemas.openxmlformats.org/officeDocument/2006/relationships" id="258" r:id="R761bfc4f254e4b75"/>
    <p:sldId xmlns:r="http://schemas.openxmlformats.org/officeDocument/2006/relationships" id="259" r:id="R220b19b18a0c4760"/>
    <p:sldId xmlns:r="http://schemas.openxmlformats.org/officeDocument/2006/relationships" id="260" r:id="Rd1077377ce024257"/>
    <p:sldId xmlns:r="http://schemas.openxmlformats.org/officeDocument/2006/relationships" id="261" r:id="Raa6146a6795a4fba"/>
    <p:sldId xmlns:r="http://schemas.openxmlformats.org/officeDocument/2006/relationships" id="262" r:id="Re4d289ba4dda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ee83041e04e5f" /><Relationship Type="http://schemas.openxmlformats.org/officeDocument/2006/relationships/slide" Target="/ppt/slides/slide1.xml" Id="Rfec50fe85bc2480f" /><Relationship Type="http://schemas.openxmlformats.org/officeDocument/2006/relationships/slide" Target="/ppt/slides/slide2.xml" Id="Rbeab84ade63b45c4" /><Relationship Type="http://schemas.openxmlformats.org/officeDocument/2006/relationships/slide" Target="/ppt/slides/slide3.xml" Id="R761bfc4f254e4b75" /><Relationship Type="http://schemas.openxmlformats.org/officeDocument/2006/relationships/slide" Target="/ppt/slides/slide4.xml" Id="R220b19b18a0c4760" /><Relationship Type="http://schemas.openxmlformats.org/officeDocument/2006/relationships/slide" Target="/ppt/slides/slide5.xml" Id="Rd1077377ce024257" /><Relationship Type="http://schemas.openxmlformats.org/officeDocument/2006/relationships/slide" Target="/ppt/slides/slide6.xml" Id="Raa6146a6795a4fba" /><Relationship Type="http://schemas.openxmlformats.org/officeDocument/2006/relationships/slide" Target="/ppt/slides/slide7.xml" Id="Re4d289ba4dda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1abd6d325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6b1abb7284a8f" /><Relationship Type="http://schemas.openxmlformats.org/officeDocument/2006/relationships/theme" Target="/ppt/slideMasters/theme/theme1.xml" Id="Rfc4da99cf00e46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6b1abb728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11ee62df2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3eab573634a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1e5e38ef7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820123240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7176bcf88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e3380f34b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e94a28fd3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EIENDOM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1 777 384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779 970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3 850 532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17 320 380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RUSTAD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32145177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966 483 989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EIENDOM AS</a:t>
            </a:r>
          </a:p>
        </p:txBody>
      </p:sp>
    </p:spTree>
  </p:cSld>
  <p:clrMapOvr>
    <a:masterClrMapping xmlns:a="http://schemas.openxmlformats.org/drawingml/2006/main"/>
  </p:clrMapOvr>
</p:sld>
</file>