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2e803e7f8b4e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c2d47528064d58"/>
  </p:sldMasterIdLst>
  <p:sldIdLst>
    <p:sldId xmlns:r="http://schemas.openxmlformats.org/officeDocument/2006/relationships" id="256" r:id="Rc8a8cacfcaed472b"/>
    <p:sldId xmlns:r="http://schemas.openxmlformats.org/officeDocument/2006/relationships" id="257" r:id="Rf179f174b22745cf"/>
    <p:sldId xmlns:r="http://schemas.openxmlformats.org/officeDocument/2006/relationships" id="258" r:id="R78d6f588cbc04e95"/>
    <p:sldId xmlns:r="http://schemas.openxmlformats.org/officeDocument/2006/relationships" id="259" r:id="R0e6f48b822654c9d"/>
    <p:sldId xmlns:r="http://schemas.openxmlformats.org/officeDocument/2006/relationships" id="260" r:id="R836b1d1cc5a547f5"/>
    <p:sldId xmlns:r="http://schemas.openxmlformats.org/officeDocument/2006/relationships" id="261" r:id="R59fe1924780840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c2d47528064d58" /><Relationship Type="http://schemas.openxmlformats.org/officeDocument/2006/relationships/slide" Target="/ppt/slides/slide1.xml" Id="Rc8a8cacfcaed472b" /><Relationship Type="http://schemas.openxmlformats.org/officeDocument/2006/relationships/slide" Target="/ppt/slides/slide2.xml" Id="Rf179f174b22745cf" /><Relationship Type="http://schemas.openxmlformats.org/officeDocument/2006/relationships/slide" Target="/ppt/slides/slide3.xml" Id="R78d6f588cbc04e95" /><Relationship Type="http://schemas.openxmlformats.org/officeDocument/2006/relationships/slide" Target="/ppt/slides/slide4.xml" Id="R0e6f48b822654c9d" /><Relationship Type="http://schemas.openxmlformats.org/officeDocument/2006/relationships/slide" Target="/ppt/slides/slide5.xml" Id="R836b1d1cc5a547f5" /><Relationship Type="http://schemas.openxmlformats.org/officeDocument/2006/relationships/slide" Target="/ppt/slides/slide6.xml" Id="R59fe1924780840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f9dd44335a4d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3ccc7a43154000" /><Relationship Type="http://schemas.openxmlformats.org/officeDocument/2006/relationships/theme" Target="/ppt/slideMasters/theme/theme1.xml" Id="R194da0de5a4a43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3ccc7a431540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7da39080c544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cbc7433fdd48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e457ad8a2a44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1e04882ab49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552451d5344c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89caf0a7e447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SIVA - SELSKAPET FOR INDUSTRIVEKST SF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SIVA - SELSKAPET FOR INDUSTRIVEKST SF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SIVA - SELSKAPET FOR INDUSTRIVEKST SF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SIVA - SELSKAPET FOR INDUSTRIVEKST SF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SIVA - SELSKAPET FOR INDUSTRIVEKST SF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SIVA - SELSKAPET FOR INDUSTRIVEKST SF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118 054 000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1 762 000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148 359 000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2 340 101 000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3 663 943 000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SIVA - SELSKAPET FOR INDUSTRIVEKST SF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Professor Brochs gate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firmapost@siva.no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www.siva.no/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966 703 032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SIVA - SELSKAPET FOR INDUSTRIVEKST SF</a:t>
            </a:r>
          </a:p>
        </p:txBody>
      </p:sp>
    </p:spTree>
  </p:cSld>
  <p:clrMapOvr>
    <a:masterClrMapping xmlns:a="http://schemas.openxmlformats.org/drawingml/2006/main"/>
  </p:clrMapOvr>
</p:sld>
</file>