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1fc90454f140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a97d0a62bf412a"/>
  </p:sldMasterIdLst>
  <p:sldIdLst>
    <p:sldId xmlns:r="http://schemas.openxmlformats.org/officeDocument/2006/relationships" id="256" r:id="Refa528da18ac4f13"/>
    <p:sldId xmlns:r="http://schemas.openxmlformats.org/officeDocument/2006/relationships" id="257" r:id="Rb4c75536e7564b67"/>
    <p:sldId xmlns:r="http://schemas.openxmlformats.org/officeDocument/2006/relationships" id="258" r:id="R17b1a488a4a94c99"/>
    <p:sldId xmlns:r="http://schemas.openxmlformats.org/officeDocument/2006/relationships" id="259" r:id="R40f7c0eecb064a75"/>
    <p:sldId xmlns:r="http://schemas.openxmlformats.org/officeDocument/2006/relationships" id="260" r:id="R18764b96887e476e"/>
    <p:sldId xmlns:r="http://schemas.openxmlformats.org/officeDocument/2006/relationships" id="261" r:id="R280ebdda611343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a97d0a62bf412a" /><Relationship Type="http://schemas.openxmlformats.org/officeDocument/2006/relationships/slide" Target="/ppt/slides/slide1.xml" Id="Refa528da18ac4f13" /><Relationship Type="http://schemas.openxmlformats.org/officeDocument/2006/relationships/slide" Target="/ppt/slides/slide2.xml" Id="Rb4c75536e7564b67" /><Relationship Type="http://schemas.openxmlformats.org/officeDocument/2006/relationships/slide" Target="/ppt/slides/slide3.xml" Id="R17b1a488a4a94c99" /><Relationship Type="http://schemas.openxmlformats.org/officeDocument/2006/relationships/slide" Target="/ppt/slides/slide4.xml" Id="R40f7c0eecb064a75" /><Relationship Type="http://schemas.openxmlformats.org/officeDocument/2006/relationships/slide" Target="/ppt/slides/slide5.xml" Id="R18764b96887e476e" /><Relationship Type="http://schemas.openxmlformats.org/officeDocument/2006/relationships/slide" Target="/ppt/slides/slide6.xml" Id="R280ebdda611343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fc3afb8514a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66dfdd9d0d48bb" /><Relationship Type="http://schemas.openxmlformats.org/officeDocument/2006/relationships/theme" Target="/ppt/slideMasters/theme/theme1.xml" Id="R218c20f8524c41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66dfdd9d0d48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a0c1ea8de44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87c47e12742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9d43aa1e2b42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a4cfaecf54d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deb6faabb40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fcf7acf6b4b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COOP SØRVEST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SØRVEST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COOP SØRVEST SA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SØRVEST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SØRVEST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SØRVEST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7 955 060 000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267 738 000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273 866 000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2 405 484 000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4 738 050 000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SØRVEST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tore.klovning@haugaland.coop.no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966 833 300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COOP SØRVEST SA</a:t>
            </a:r>
          </a:p>
        </p:txBody>
      </p:sp>
    </p:spTree>
  </p:cSld>
  <p:clrMapOvr>
    <a:masterClrMapping xmlns:a="http://schemas.openxmlformats.org/drawingml/2006/main"/>
  </p:clrMapOvr>
</p:sld>
</file>