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a2c8eaa00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1fe97b4114f0b"/>
  </p:sldMasterIdLst>
  <p:sldIdLst>
    <p:sldId xmlns:r="http://schemas.openxmlformats.org/officeDocument/2006/relationships" id="256" r:id="R05c2981ef6d6433d"/>
    <p:sldId xmlns:r="http://schemas.openxmlformats.org/officeDocument/2006/relationships" id="257" r:id="Rb5a4504d25e346fb"/>
    <p:sldId xmlns:r="http://schemas.openxmlformats.org/officeDocument/2006/relationships" id="258" r:id="R8405e54bee3546a4"/>
    <p:sldId xmlns:r="http://schemas.openxmlformats.org/officeDocument/2006/relationships" id="259" r:id="R5528024f79ea4ed9"/>
    <p:sldId xmlns:r="http://schemas.openxmlformats.org/officeDocument/2006/relationships" id="260" r:id="R5b245d7c704b4a8d"/>
    <p:sldId xmlns:r="http://schemas.openxmlformats.org/officeDocument/2006/relationships" id="261" r:id="Rf3a43d9459014845"/>
    <p:sldId xmlns:r="http://schemas.openxmlformats.org/officeDocument/2006/relationships" id="262" r:id="R18ffcca3c635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1fe97b4114f0b" /><Relationship Type="http://schemas.openxmlformats.org/officeDocument/2006/relationships/slide" Target="/ppt/slides/slide1.xml" Id="R05c2981ef6d6433d" /><Relationship Type="http://schemas.openxmlformats.org/officeDocument/2006/relationships/slide" Target="/ppt/slides/slide2.xml" Id="Rb5a4504d25e346fb" /><Relationship Type="http://schemas.openxmlformats.org/officeDocument/2006/relationships/slide" Target="/ppt/slides/slide3.xml" Id="R8405e54bee3546a4" /><Relationship Type="http://schemas.openxmlformats.org/officeDocument/2006/relationships/slide" Target="/ppt/slides/slide4.xml" Id="R5528024f79ea4ed9" /><Relationship Type="http://schemas.openxmlformats.org/officeDocument/2006/relationships/slide" Target="/ppt/slides/slide5.xml" Id="R5b245d7c704b4a8d" /><Relationship Type="http://schemas.openxmlformats.org/officeDocument/2006/relationships/slide" Target="/ppt/slides/slide6.xml" Id="Rf3a43d9459014845" /><Relationship Type="http://schemas.openxmlformats.org/officeDocument/2006/relationships/slide" Target="/ppt/slides/slide7.xml" Id="R18ffcca3c635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243d6a06f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a7002328a40b4" /><Relationship Type="http://schemas.openxmlformats.org/officeDocument/2006/relationships/theme" Target="/ppt/slideMasters/theme/theme1.xml" Id="R859584d7b892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a7002328a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81d5b9c3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ef22f7e5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e86c2106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f703587b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8e13e4c0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ab1d5671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a65bfe3ab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