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efade9d42e46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b3b03a6034767"/>
  </p:sldMasterIdLst>
  <p:sldIdLst>
    <p:sldId xmlns:r="http://schemas.openxmlformats.org/officeDocument/2006/relationships" id="256" r:id="R36dbaf189b0d4a8d"/>
    <p:sldId xmlns:r="http://schemas.openxmlformats.org/officeDocument/2006/relationships" id="257" r:id="R3c5f515a232346c2"/>
    <p:sldId xmlns:r="http://schemas.openxmlformats.org/officeDocument/2006/relationships" id="258" r:id="Rcac3f25cb7bc41b6"/>
    <p:sldId xmlns:r="http://schemas.openxmlformats.org/officeDocument/2006/relationships" id="259" r:id="R8c261962c7d8442b"/>
    <p:sldId xmlns:r="http://schemas.openxmlformats.org/officeDocument/2006/relationships" id="260" r:id="Rbb665c62eedd4f0d"/>
    <p:sldId xmlns:r="http://schemas.openxmlformats.org/officeDocument/2006/relationships" id="261" r:id="R726f6742712a4e5d"/>
    <p:sldId xmlns:r="http://schemas.openxmlformats.org/officeDocument/2006/relationships" id="262" r:id="Rea1a1e788c7d40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b3b03a6034767" /><Relationship Type="http://schemas.openxmlformats.org/officeDocument/2006/relationships/slide" Target="/ppt/slides/slide1.xml" Id="R36dbaf189b0d4a8d" /><Relationship Type="http://schemas.openxmlformats.org/officeDocument/2006/relationships/slide" Target="/ppt/slides/slide2.xml" Id="R3c5f515a232346c2" /><Relationship Type="http://schemas.openxmlformats.org/officeDocument/2006/relationships/slide" Target="/ppt/slides/slide3.xml" Id="Rcac3f25cb7bc41b6" /><Relationship Type="http://schemas.openxmlformats.org/officeDocument/2006/relationships/slide" Target="/ppt/slides/slide4.xml" Id="R8c261962c7d8442b" /><Relationship Type="http://schemas.openxmlformats.org/officeDocument/2006/relationships/slide" Target="/ppt/slides/slide5.xml" Id="Rbb665c62eedd4f0d" /><Relationship Type="http://schemas.openxmlformats.org/officeDocument/2006/relationships/slide" Target="/ppt/slides/slide6.xml" Id="R726f6742712a4e5d" /><Relationship Type="http://schemas.openxmlformats.org/officeDocument/2006/relationships/slide" Target="/ppt/slides/slide7.xml" Id="Rea1a1e788c7d40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a42857f13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2a4fdcf974104" /><Relationship Type="http://schemas.openxmlformats.org/officeDocument/2006/relationships/theme" Target="/ppt/slideMasters/theme/theme1.xml" Id="R8452d426a491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2a4fdcf97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76bbcafb6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9359b0a39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eb83b9ac3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046d4fc0b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e5011b087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0b07210584b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f24dffabf4d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OPTIMERA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11 234 149 000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−163 497 000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1 765 285 000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5 396 527 000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DAHL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16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www.optimera.no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967 013 056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