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59849e26f940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f4201fb1854707"/>
  </p:sldMasterIdLst>
  <p:sldIdLst>
    <p:sldId xmlns:r="http://schemas.openxmlformats.org/officeDocument/2006/relationships" id="256" r:id="R2c7fa06a6cd14acd"/>
    <p:sldId xmlns:r="http://schemas.openxmlformats.org/officeDocument/2006/relationships" id="257" r:id="R6c4e00ecd5d14084"/>
    <p:sldId xmlns:r="http://schemas.openxmlformats.org/officeDocument/2006/relationships" id="258" r:id="R07d5043372cc4cbe"/>
    <p:sldId xmlns:r="http://schemas.openxmlformats.org/officeDocument/2006/relationships" id="259" r:id="R75844d4d77434867"/>
    <p:sldId xmlns:r="http://schemas.openxmlformats.org/officeDocument/2006/relationships" id="260" r:id="R61e2c2d992c94893"/>
    <p:sldId xmlns:r="http://schemas.openxmlformats.org/officeDocument/2006/relationships" id="261" r:id="R3b59104a89374035"/>
    <p:sldId xmlns:r="http://schemas.openxmlformats.org/officeDocument/2006/relationships" id="262" r:id="R2edeb7a8bcc84f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f4201fb1854707" /><Relationship Type="http://schemas.openxmlformats.org/officeDocument/2006/relationships/slide" Target="/ppt/slides/slide1.xml" Id="R2c7fa06a6cd14acd" /><Relationship Type="http://schemas.openxmlformats.org/officeDocument/2006/relationships/slide" Target="/ppt/slides/slide2.xml" Id="R6c4e00ecd5d14084" /><Relationship Type="http://schemas.openxmlformats.org/officeDocument/2006/relationships/slide" Target="/ppt/slides/slide3.xml" Id="R07d5043372cc4cbe" /><Relationship Type="http://schemas.openxmlformats.org/officeDocument/2006/relationships/slide" Target="/ppt/slides/slide4.xml" Id="R75844d4d77434867" /><Relationship Type="http://schemas.openxmlformats.org/officeDocument/2006/relationships/slide" Target="/ppt/slides/slide5.xml" Id="R61e2c2d992c94893" /><Relationship Type="http://schemas.openxmlformats.org/officeDocument/2006/relationships/slide" Target="/ppt/slides/slide6.xml" Id="R3b59104a89374035" /><Relationship Type="http://schemas.openxmlformats.org/officeDocument/2006/relationships/slide" Target="/ppt/slides/slide7.xml" Id="R2edeb7a8bcc84f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cdee82424040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39f5a0c0246df" /><Relationship Type="http://schemas.openxmlformats.org/officeDocument/2006/relationships/theme" Target="/ppt/slideMasters/theme/theme1.xml" Id="R4e7cd7afc4754c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f39f5a0c0246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0d001567548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19ef389db47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ed6034e3640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4e2be661947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c004f6b724f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e9d852f224c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dfc7e1f5943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STENER HEPSØ FISKEBÅTREDERI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 HEPSØ FISKEBÅTREDERI AS ble etablert [år] og holder til i Steinsdalen.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47 356 593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15 469 349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13 480 472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68 139 826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110 743 805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INVEST AS  –  59,8 %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AUSTERBERG INVEST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HEPSØ TRYGVE STENER  –  5,1 %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7740 Steinsdalen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72577891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967 066 877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STENER HEPSØ FISKEBÅTREDERI AS</a:t>
            </a:r>
          </a:p>
        </p:txBody>
      </p:sp>
    </p:spTree>
  </p:cSld>
  <p:clrMapOvr>
    <a:masterClrMapping xmlns:a="http://schemas.openxmlformats.org/drawingml/2006/main"/>
  </p:clrMapOvr>
</p:sld>
</file>