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b95469ea2845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4155f4ab3b4691"/>
  </p:sldMasterIdLst>
  <p:sldIdLst>
    <p:sldId xmlns:r="http://schemas.openxmlformats.org/officeDocument/2006/relationships" id="256" r:id="R005cbfe8a15f4b3e"/>
    <p:sldId xmlns:r="http://schemas.openxmlformats.org/officeDocument/2006/relationships" id="257" r:id="R33a275dfd1dd4565"/>
    <p:sldId xmlns:r="http://schemas.openxmlformats.org/officeDocument/2006/relationships" id="258" r:id="R5388b66702fc4c97"/>
    <p:sldId xmlns:r="http://schemas.openxmlformats.org/officeDocument/2006/relationships" id="259" r:id="Rff3de67ebf864901"/>
    <p:sldId xmlns:r="http://schemas.openxmlformats.org/officeDocument/2006/relationships" id="260" r:id="Rcf9c131193994761"/>
    <p:sldId xmlns:r="http://schemas.openxmlformats.org/officeDocument/2006/relationships" id="261" r:id="Rb30dc35d29e54ef2"/>
    <p:sldId xmlns:r="http://schemas.openxmlformats.org/officeDocument/2006/relationships" id="262" r:id="R2b42bb5ed84541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155f4ab3b4691" /><Relationship Type="http://schemas.openxmlformats.org/officeDocument/2006/relationships/slide" Target="/ppt/slides/slide1.xml" Id="R005cbfe8a15f4b3e" /><Relationship Type="http://schemas.openxmlformats.org/officeDocument/2006/relationships/slide" Target="/ppt/slides/slide2.xml" Id="R33a275dfd1dd4565" /><Relationship Type="http://schemas.openxmlformats.org/officeDocument/2006/relationships/slide" Target="/ppt/slides/slide3.xml" Id="R5388b66702fc4c97" /><Relationship Type="http://schemas.openxmlformats.org/officeDocument/2006/relationships/slide" Target="/ppt/slides/slide4.xml" Id="Rff3de67ebf864901" /><Relationship Type="http://schemas.openxmlformats.org/officeDocument/2006/relationships/slide" Target="/ppt/slides/slide5.xml" Id="Rcf9c131193994761" /><Relationship Type="http://schemas.openxmlformats.org/officeDocument/2006/relationships/slide" Target="/ppt/slides/slide6.xml" Id="Rb30dc35d29e54ef2" /><Relationship Type="http://schemas.openxmlformats.org/officeDocument/2006/relationships/slide" Target="/ppt/slides/slide7.xml" Id="R2b42bb5ed84541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80fb408c245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3565a635844a3" /><Relationship Type="http://schemas.openxmlformats.org/officeDocument/2006/relationships/theme" Target="/ppt/slideMasters/theme/theme1.xml" Id="R8089776392a1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13565a635844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dd695de9d46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fc9197643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2da7bea55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430bdb8d542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c12de19df47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7e7967dc042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2c3bf81bb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ØSTFOLD AKERSHUS REGNSKAPSHUSET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ØSTFOLD AKERSHUS REGNSKAPSHUSET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51 642 964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3 339 928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8 368 923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25 189 371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ØSTFOLD AKERSHUS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Kalnesveien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97 19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post@vigres.no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www.vigres.no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967 122 610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