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1162fa293442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ca0ffd3757496a"/>
  </p:sldMasterIdLst>
  <p:sldIdLst>
    <p:sldId xmlns:r="http://schemas.openxmlformats.org/officeDocument/2006/relationships" id="256" r:id="R99751a399c5f405f"/>
    <p:sldId xmlns:r="http://schemas.openxmlformats.org/officeDocument/2006/relationships" id="257" r:id="R1d0c2e25ff9f41ab"/>
    <p:sldId xmlns:r="http://schemas.openxmlformats.org/officeDocument/2006/relationships" id="258" r:id="Re82dc04ac6354a35"/>
    <p:sldId xmlns:r="http://schemas.openxmlformats.org/officeDocument/2006/relationships" id="259" r:id="Rfe0afa6a5c914077"/>
    <p:sldId xmlns:r="http://schemas.openxmlformats.org/officeDocument/2006/relationships" id="260" r:id="R428b3564327b4e79"/>
    <p:sldId xmlns:r="http://schemas.openxmlformats.org/officeDocument/2006/relationships" id="261" r:id="R0d4bbea3cdc24c86"/>
    <p:sldId xmlns:r="http://schemas.openxmlformats.org/officeDocument/2006/relationships" id="262" r:id="R9e903e02791c4a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ca0ffd3757496a" /><Relationship Type="http://schemas.openxmlformats.org/officeDocument/2006/relationships/slide" Target="/ppt/slides/slide1.xml" Id="R99751a399c5f405f" /><Relationship Type="http://schemas.openxmlformats.org/officeDocument/2006/relationships/slide" Target="/ppt/slides/slide2.xml" Id="R1d0c2e25ff9f41ab" /><Relationship Type="http://schemas.openxmlformats.org/officeDocument/2006/relationships/slide" Target="/ppt/slides/slide3.xml" Id="Re82dc04ac6354a35" /><Relationship Type="http://schemas.openxmlformats.org/officeDocument/2006/relationships/slide" Target="/ppt/slides/slide4.xml" Id="Rfe0afa6a5c914077" /><Relationship Type="http://schemas.openxmlformats.org/officeDocument/2006/relationships/slide" Target="/ppt/slides/slide5.xml" Id="R428b3564327b4e79" /><Relationship Type="http://schemas.openxmlformats.org/officeDocument/2006/relationships/slide" Target="/ppt/slides/slide6.xml" Id="R0d4bbea3cdc24c86" /><Relationship Type="http://schemas.openxmlformats.org/officeDocument/2006/relationships/slide" Target="/ppt/slides/slide7.xml" Id="R9e903e02791c4a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bf6d877b2b40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77e1702c742bc" /><Relationship Type="http://schemas.openxmlformats.org/officeDocument/2006/relationships/theme" Target="/ppt/slideMasters/theme/theme1.xml" Id="Rcf610cc0122f47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777e1702c742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0c1eb4b784c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98f0354784d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38485b42c45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a780dc5e247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f9442919949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ea01b476a41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0d2369ed145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DIANOVA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DIANOVA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483 560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6 879 583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69 492 574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69 913 538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ANKER-OLSEN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ANKER-OLSEN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ANKER-OLSEN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Båstad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1387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post@dianova.no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967 179 884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DIANOVA AS</a:t>
            </a:r>
          </a:p>
        </p:txBody>
      </p:sp>
    </p:spTree>
  </p:cSld>
  <p:clrMapOvr>
    <a:masterClrMapping xmlns:a="http://schemas.openxmlformats.org/drawingml/2006/main"/>
  </p:clrMapOvr>
</p:sld>
</file>