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4ffefa02754e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944d88dc764c92"/>
  </p:sldMasterIdLst>
  <p:sldIdLst>
    <p:sldId xmlns:r="http://schemas.openxmlformats.org/officeDocument/2006/relationships" id="256" r:id="R677a8dc8de104abe"/>
    <p:sldId xmlns:r="http://schemas.openxmlformats.org/officeDocument/2006/relationships" id="257" r:id="Rbf545e8b155c40d2"/>
    <p:sldId xmlns:r="http://schemas.openxmlformats.org/officeDocument/2006/relationships" id="258" r:id="R0a4f9a5dd7184820"/>
    <p:sldId xmlns:r="http://schemas.openxmlformats.org/officeDocument/2006/relationships" id="259" r:id="R9375df29837c4843"/>
    <p:sldId xmlns:r="http://schemas.openxmlformats.org/officeDocument/2006/relationships" id="260" r:id="Rcbee35eb3bb344d4"/>
    <p:sldId xmlns:r="http://schemas.openxmlformats.org/officeDocument/2006/relationships" id="261" r:id="Rba2859a09eb84768"/>
    <p:sldId xmlns:r="http://schemas.openxmlformats.org/officeDocument/2006/relationships" id="262" r:id="R4b60ca6e4fd14c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944d88dc764c92" /><Relationship Type="http://schemas.openxmlformats.org/officeDocument/2006/relationships/slide" Target="/ppt/slides/slide1.xml" Id="R677a8dc8de104abe" /><Relationship Type="http://schemas.openxmlformats.org/officeDocument/2006/relationships/slide" Target="/ppt/slides/slide2.xml" Id="Rbf545e8b155c40d2" /><Relationship Type="http://schemas.openxmlformats.org/officeDocument/2006/relationships/slide" Target="/ppt/slides/slide3.xml" Id="R0a4f9a5dd7184820" /><Relationship Type="http://schemas.openxmlformats.org/officeDocument/2006/relationships/slide" Target="/ppt/slides/slide4.xml" Id="R9375df29837c4843" /><Relationship Type="http://schemas.openxmlformats.org/officeDocument/2006/relationships/slide" Target="/ppt/slides/slide5.xml" Id="Rcbee35eb3bb344d4" /><Relationship Type="http://schemas.openxmlformats.org/officeDocument/2006/relationships/slide" Target="/ppt/slides/slide6.xml" Id="Rba2859a09eb84768" /><Relationship Type="http://schemas.openxmlformats.org/officeDocument/2006/relationships/slide" Target="/ppt/slides/slide7.xml" Id="R4b60ca6e4fd14c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5527d351fa47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e77205e614e42" /><Relationship Type="http://schemas.openxmlformats.org/officeDocument/2006/relationships/theme" Target="/ppt/slideMasters/theme/theme1.xml" Id="Red8ae11e9e2d43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ce77205e614e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f80c49e64b44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5ef962ca040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7448c0b8e41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31ef748d94c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563bc6bbb4d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2edc0677146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6cfd3c2c547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ACTO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−715 555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−695 024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40 400 297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40 581 123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NYBERG ANNE CATRINE  –  47,5 %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NYBERG TOMAS HOLMEN  –  47,5 %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NYBERG ÅSE HOLMEN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NYBERG TORMOD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967 222 003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ACTO AS</a:t>
            </a:r>
          </a:p>
        </p:txBody>
      </p:sp>
    </p:spTree>
  </p:cSld>
  <p:clrMapOvr>
    <a:masterClrMapping xmlns:a="http://schemas.openxmlformats.org/drawingml/2006/main"/>
  </p:clrMapOvr>
</p:sld>
</file>