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76889c1cb04e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fe754cc37e47d6"/>
  </p:sldMasterIdLst>
  <p:sldIdLst>
    <p:sldId xmlns:r="http://schemas.openxmlformats.org/officeDocument/2006/relationships" id="256" r:id="Raad58143d0524aac"/>
    <p:sldId xmlns:r="http://schemas.openxmlformats.org/officeDocument/2006/relationships" id="257" r:id="Rdc4774d667c3463d"/>
    <p:sldId xmlns:r="http://schemas.openxmlformats.org/officeDocument/2006/relationships" id="258" r:id="R99362098f6b94ad8"/>
    <p:sldId xmlns:r="http://schemas.openxmlformats.org/officeDocument/2006/relationships" id="259" r:id="Rdefdba767e0543b5"/>
    <p:sldId xmlns:r="http://schemas.openxmlformats.org/officeDocument/2006/relationships" id="260" r:id="R89b0b8ceeb874658"/>
    <p:sldId xmlns:r="http://schemas.openxmlformats.org/officeDocument/2006/relationships" id="261" r:id="R0cf6afab814f41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fe754cc37e47d6" /><Relationship Type="http://schemas.openxmlformats.org/officeDocument/2006/relationships/slide" Target="/ppt/slides/slide1.xml" Id="Raad58143d0524aac" /><Relationship Type="http://schemas.openxmlformats.org/officeDocument/2006/relationships/slide" Target="/ppt/slides/slide2.xml" Id="Rdc4774d667c3463d" /><Relationship Type="http://schemas.openxmlformats.org/officeDocument/2006/relationships/slide" Target="/ppt/slides/slide3.xml" Id="R99362098f6b94ad8" /><Relationship Type="http://schemas.openxmlformats.org/officeDocument/2006/relationships/slide" Target="/ppt/slides/slide4.xml" Id="Rdefdba767e0543b5" /><Relationship Type="http://schemas.openxmlformats.org/officeDocument/2006/relationships/slide" Target="/ppt/slides/slide5.xml" Id="R89b0b8ceeb874658" /><Relationship Type="http://schemas.openxmlformats.org/officeDocument/2006/relationships/slide" Target="/ppt/slides/slide6.xml" Id="R0cf6afab814f41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ced81b9c674e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4a943774641f3" /><Relationship Type="http://schemas.openxmlformats.org/officeDocument/2006/relationships/theme" Target="/ppt/slideMasters/theme/theme1.xml" Id="R5e3cb337166f4c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04a943774641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c3588f3054e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3432b767d47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508702edd4b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f7519e1cc4c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bb154f7aa46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f8de2bdf342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INNLANDET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INNLANDET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INNLANDET SA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INNLANDET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INNLANDET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INNLANDET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36 213 835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342 344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4 823 226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13 345 656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INNLANDET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24 68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innlandet@okoraad.no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okoraad.no/avdelingskontor/statsautorisert-regnskapsforer-okorad-innlandet/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967 282 774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INNLANDET SA</a:t>
            </a:r>
          </a:p>
        </p:txBody>
      </p:sp>
    </p:spTree>
  </p:cSld>
  <p:clrMapOvr>
    <a:masterClrMapping xmlns:a="http://schemas.openxmlformats.org/drawingml/2006/main"/>
  </p:clrMapOvr>
</p:sld>
</file>