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6ad662195aa438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cc16a560a9b4b52"/>
  </p:sldMasterIdLst>
  <p:sldIdLst>
    <p:sldId xmlns:r="http://schemas.openxmlformats.org/officeDocument/2006/relationships" id="256" r:id="Rd1918b91ce48407f"/>
    <p:sldId xmlns:r="http://schemas.openxmlformats.org/officeDocument/2006/relationships" id="257" r:id="R0c14cdfaed734009"/>
    <p:sldId xmlns:r="http://schemas.openxmlformats.org/officeDocument/2006/relationships" id="258" r:id="Rb4cc54d765704da5"/>
    <p:sldId xmlns:r="http://schemas.openxmlformats.org/officeDocument/2006/relationships" id="259" r:id="R53bf70e31d294769"/>
    <p:sldId xmlns:r="http://schemas.openxmlformats.org/officeDocument/2006/relationships" id="260" r:id="R17baca2e67c74630"/>
    <p:sldId xmlns:r="http://schemas.openxmlformats.org/officeDocument/2006/relationships" id="261" r:id="Rc07d187daa4f44f5"/>
    <p:sldId xmlns:r="http://schemas.openxmlformats.org/officeDocument/2006/relationships" id="262" r:id="R2c9bfb9897ef408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c16a560a9b4b52" /><Relationship Type="http://schemas.openxmlformats.org/officeDocument/2006/relationships/slide" Target="/ppt/slides/slide1.xml" Id="Rd1918b91ce48407f" /><Relationship Type="http://schemas.openxmlformats.org/officeDocument/2006/relationships/slide" Target="/ppt/slides/slide2.xml" Id="R0c14cdfaed734009" /><Relationship Type="http://schemas.openxmlformats.org/officeDocument/2006/relationships/slide" Target="/ppt/slides/slide3.xml" Id="Rb4cc54d765704da5" /><Relationship Type="http://schemas.openxmlformats.org/officeDocument/2006/relationships/slide" Target="/ppt/slides/slide4.xml" Id="R53bf70e31d294769" /><Relationship Type="http://schemas.openxmlformats.org/officeDocument/2006/relationships/slide" Target="/ppt/slides/slide5.xml" Id="R17baca2e67c74630" /><Relationship Type="http://schemas.openxmlformats.org/officeDocument/2006/relationships/slide" Target="/ppt/slides/slide6.xml" Id="Rc07d187daa4f44f5" /><Relationship Type="http://schemas.openxmlformats.org/officeDocument/2006/relationships/slide" Target="/ppt/slides/slide7.xml" Id="R2c9bfb9897ef408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818f7f0a8c466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2f2ef11dce407f" /><Relationship Type="http://schemas.openxmlformats.org/officeDocument/2006/relationships/theme" Target="/ppt/slideMasters/theme/theme1.xml" Id="Rd375a12cab7e4d1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42f2ef11dce407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78854eec9a446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99a3f2044d4cb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4b0a2fc0874d3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65dd1159974d6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5d6eeceab14c4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1f2fbfae16401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80c5dc9088485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ROFISK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ROFISK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ROFISK AS ble etablert [år] og holder til i Harøy.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ROFISK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ROFISK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ROFISK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17 861 370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−1 121 897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−2 421 553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389 913 477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478 599 921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ROFISK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LUINEM AS  –  31,8 %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OLMALE INVEST AS  –  31,8 %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SKRÅPEN INVEST AS  –  31,8 %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SANDØY ODD EINAR  –  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LUINEM AS  –  0,5 %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OLMALE INVEST AS  –  0,5 %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ROFISK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Støholmvegen 47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6296 Harøy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27 56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967 344 648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ROFISK AS</a:t>
            </a:r>
          </a:p>
        </p:txBody>
      </p:sp>
    </p:spTree>
  </p:cSld>
  <p:clrMapOvr>
    <a:masterClrMapping xmlns:a="http://schemas.openxmlformats.org/drawingml/2006/main"/>
  </p:clrMapOvr>
</p:sld>
</file>