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46aff374f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bb624e5f7434d"/>
  </p:sldMasterIdLst>
  <p:sldIdLst>
    <p:sldId xmlns:r="http://schemas.openxmlformats.org/officeDocument/2006/relationships" id="256" r:id="R66772f6ac5d64409"/>
    <p:sldId xmlns:r="http://schemas.openxmlformats.org/officeDocument/2006/relationships" id="257" r:id="Rfb3fd093f86b420f"/>
    <p:sldId xmlns:r="http://schemas.openxmlformats.org/officeDocument/2006/relationships" id="258" r:id="R341a578c10d141c0"/>
    <p:sldId xmlns:r="http://schemas.openxmlformats.org/officeDocument/2006/relationships" id="259" r:id="R876e9265b741419b"/>
    <p:sldId xmlns:r="http://schemas.openxmlformats.org/officeDocument/2006/relationships" id="260" r:id="Raa42a0e2acd646e3"/>
    <p:sldId xmlns:r="http://schemas.openxmlformats.org/officeDocument/2006/relationships" id="261" r:id="R98627a38fb0a457e"/>
    <p:sldId xmlns:r="http://schemas.openxmlformats.org/officeDocument/2006/relationships" id="262" r:id="Reede73bff8bb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bb624e5f7434d" /><Relationship Type="http://schemas.openxmlformats.org/officeDocument/2006/relationships/slide" Target="/ppt/slides/slide1.xml" Id="R66772f6ac5d64409" /><Relationship Type="http://schemas.openxmlformats.org/officeDocument/2006/relationships/slide" Target="/ppt/slides/slide2.xml" Id="Rfb3fd093f86b420f" /><Relationship Type="http://schemas.openxmlformats.org/officeDocument/2006/relationships/slide" Target="/ppt/slides/slide3.xml" Id="R341a578c10d141c0" /><Relationship Type="http://schemas.openxmlformats.org/officeDocument/2006/relationships/slide" Target="/ppt/slides/slide4.xml" Id="R876e9265b741419b" /><Relationship Type="http://schemas.openxmlformats.org/officeDocument/2006/relationships/slide" Target="/ppt/slides/slide5.xml" Id="Raa42a0e2acd646e3" /><Relationship Type="http://schemas.openxmlformats.org/officeDocument/2006/relationships/slide" Target="/ppt/slides/slide6.xml" Id="R98627a38fb0a457e" /><Relationship Type="http://schemas.openxmlformats.org/officeDocument/2006/relationships/slide" Target="/ppt/slides/slide7.xml" Id="Reede73bff8bb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3b821e10b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b44b9e42486d" /><Relationship Type="http://schemas.openxmlformats.org/officeDocument/2006/relationships/theme" Target="/ppt/slideMasters/theme/theme1.xml" Id="R0e057041cc06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6b44b9e42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1f79ab4e5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8fdead215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0a69e26f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1b4adb85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ee3d2192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2a155b7b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b6e1be94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ROMBAK PUKKVERK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ROMBAK PUKKVERK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48 302 994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61 802 949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ANLEGGSMASKIN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Forselvveien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firmapost@rombakpukkverk.no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www.anleggsmaskin.no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