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908691a57140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426353484f4aaf"/>
  </p:sldMasterIdLst>
  <p:sldIdLst>
    <p:sldId xmlns:r="http://schemas.openxmlformats.org/officeDocument/2006/relationships" id="256" r:id="Re1d3b52ff24b446f"/>
    <p:sldId xmlns:r="http://schemas.openxmlformats.org/officeDocument/2006/relationships" id="257" r:id="R99bb6a001dba43a9"/>
    <p:sldId xmlns:r="http://schemas.openxmlformats.org/officeDocument/2006/relationships" id="258" r:id="Rbbabe01097e74aba"/>
    <p:sldId xmlns:r="http://schemas.openxmlformats.org/officeDocument/2006/relationships" id="259" r:id="R991f5c7b8bf2400d"/>
    <p:sldId xmlns:r="http://schemas.openxmlformats.org/officeDocument/2006/relationships" id="260" r:id="R35cf056f93994fdd"/>
    <p:sldId xmlns:r="http://schemas.openxmlformats.org/officeDocument/2006/relationships" id="261" r:id="R9c860f349c584b2e"/>
    <p:sldId xmlns:r="http://schemas.openxmlformats.org/officeDocument/2006/relationships" id="262" r:id="R2a35784e53ad4d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26353484f4aaf" /><Relationship Type="http://schemas.openxmlformats.org/officeDocument/2006/relationships/slide" Target="/ppt/slides/slide1.xml" Id="Re1d3b52ff24b446f" /><Relationship Type="http://schemas.openxmlformats.org/officeDocument/2006/relationships/slide" Target="/ppt/slides/slide2.xml" Id="R99bb6a001dba43a9" /><Relationship Type="http://schemas.openxmlformats.org/officeDocument/2006/relationships/slide" Target="/ppt/slides/slide3.xml" Id="Rbbabe01097e74aba" /><Relationship Type="http://schemas.openxmlformats.org/officeDocument/2006/relationships/slide" Target="/ppt/slides/slide4.xml" Id="R991f5c7b8bf2400d" /><Relationship Type="http://schemas.openxmlformats.org/officeDocument/2006/relationships/slide" Target="/ppt/slides/slide5.xml" Id="R35cf056f93994fdd" /><Relationship Type="http://schemas.openxmlformats.org/officeDocument/2006/relationships/slide" Target="/ppt/slides/slide6.xml" Id="R9c860f349c584b2e" /><Relationship Type="http://schemas.openxmlformats.org/officeDocument/2006/relationships/slide" Target="/ppt/slides/slide7.xml" Id="R2a35784e53ad4d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9e1274ce543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8bb9ab845497a" /><Relationship Type="http://schemas.openxmlformats.org/officeDocument/2006/relationships/theme" Target="/ppt/slideMasters/theme/theme1.xml" Id="R962ffe3b601d4a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8bb9ab84549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fec67e29345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b25b21cb043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7c0a80f4f40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11a93487645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6a85115644e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005be06b449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3e56a67384e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ØST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3 044 771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CONSULENTEN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Schjølberg, Motzfeldts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gus@systemrev.no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967 484 415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