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f4672af6a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4bae8257c417c"/>
  </p:sldMasterIdLst>
  <p:sldIdLst>
    <p:sldId xmlns:r="http://schemas.openxmlformats.org/officeDocument/2006/relationships" id="256" r:id="Rf167434e6c23470e"/>
    <p:sldId xmlns:r="http://schemas.openxmlformats.org/officeDocument/2006/relationships" id="257" r:id="R0bb4ac75f54e4ba9"/>
    <p:sldId xmlns:r="http://schemas.openxmlformats.org/officeDocument/2006/relationships" id="258" r:id="R0a5bd8b6007342d3"/>
    <p:sldId xmlns:r="http://schemas.openxmlformats.org/officeDocument/2006/relationships" id="259" r:id="R32a8face137f4bd3"/>
    <p:sldId xmlns:r="http://schemas.openxmlformats.org/officeDocument/2006/relationships" id="260" r:id="R0fd0a30dcf224297"/>
    <p:sldId xmlns:r="http://schemas.openxmlformats.org/officeDocument/2006/relationships" id="261" r:id="R3132f731454b448d"/>
    <p:sldId xmlns:r="http://schemas.openxmlformats.org/officeDocument/2006/relationships" id="262" r:id="R38fe899075b349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4bae8257c417c" /><Relationship Type="http://schemas.openxmlformats.org/officeDocument/2006/relationships/slide" Target="/ppt/slides/slide1.xml" Id="Rf167434e6c23470e" /><Relationship Type="http://schemas.openxmlformats.org/officeDocument/2006/relationships/slide" Target="/ppt/slides/slide2.xml" Id="R0bb4ac75f54e4ba9" /><Relationship Type="http://schemas.openxmlformats.org/officeDocument/2006/relationships/slide" Target="/ppt/slides/slide3.xml" Id="R0a5bd8b6007342d3" /><Relationship Type="http://schemas.openxmlformats.org/officeDocument/2006/relationships/slide" Target="/ppt/slides/slide4.xml" Id="R32a8face137f4bd3" /><Relationship Type="http://schemas.openxmlformats.org/officeDocument/2006/relationships/slide" Target="/ppt/slides/slide5.xml" Id="R0fd0a30dcf224297" /><Relationship Type="http://schemas.openxmlformats.org/officeDocument/2006/relationships/slide" Target="/ppt/slides/slide6.xml" Id="R3132f731454b448d" /><Relationship Type="http://schemas.openxmlformats.org/officeDocument/2006/relationships/slide" Target="/ppt/slides/slide7.xml" Id="R38fe899075b349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3c72154d6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08384b6e74a05" /><Relationship Type="http://schemas.openxmlformats.org/officeDocument/2006/relationships/theme" Target="/ppt/slideMasters/theme/theme1.xml" Id="R3ff3a78f76bc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08384b6e7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2302524d6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79d4d7e85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ad297f7a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59f20566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121641f9d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72828101f4b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cb30e870a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KANTALL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6 381 720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25 541 816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BØHLERENGEN EGIL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 MERETHE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HEIMLUND WENCHE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MYTHEN ANNE MARIT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RÅNNERUD OLE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 IVER TORBJØRN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967 534 579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