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13aa2b6c944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ab633896c484f"/>
  </p:sldMasterIdLst>
  <p:sldIdLst>
    <p:sldId xmlns:r="http://schemas.openxmlformats.org/officeDocument/2006/relationships" id="256" r:id="R766f1485a3f5430d"/>
    <p:sldId xmlns:r="http://schemas.openxmlformats.org/officeDocument/2006/relationships" id="257" r:id="Rd5aa8feac2024063"/>
    <p:sldId xmlns:r="http://schemas.openxmlformats.org/officeDocument/2006/relationships" id="258" r:id="R379f65c267524f75"/>
    <p:sldId xmlns:r="http://schemas.openxmlformats.org/officeDocument/2006/relationships" id="259" r:id="R7700c7c39f604acf"/>
    <p:sldId xmlns:r="http://schemas.openxmlformats.org/officeDocument/2006/relationships" id="260" r:id="R4b10c62bf10c4c61"/>
    <p:sldId xmlns:r="http://schemas.openxmlformats.org/officeDocument/2006/relationships" id="261" r:id="R8aec8ce0537f41de"/>
    <p:sldId xmlns:r="http://schemas.openxmlformats.org/officeDocument/2006/relationships" id="262" r:id="R8b74645f4b6a44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ab633896c484f" /><Relationship Type="http://schemas.openxmlformats.org/officeDocument/2006/relationships/slide" Target="/ppt/slides/slide1.xml" Id="R766f1485a3f5430d" /><Relationship Type="http://schemas.openxmlformats.org/officeDocument/2006/relationships/slide" Target="/ppt/slides/slide2.xml" Id="Rd5aa8feac2024063" /><Relationship Type="http://schemas.openxmlformats.org/officeDocument/2006/relationships/slide" Target="/ppt/slides/slide3.xml" Id="R379f65c267524f75" /><Relationship Type="http://schemas.openxmlformats.org/officeDocument/2006/relationships/slide" Target="/ppt/slides/slide4.xml" Id="R7700c7c39f604acf" /><Relationship Type="http://schemas.openxmlformats.org/officeDocument/2006/relationships/slide" Target="/ppt/slides/slide5.xml" Id="R4b10c62bf10c4c61" /><Relationship Type="http://schemas.openxmlformats.org/officeDocument/2006/relationships/slide" Target="/ppt/slides/slide6.xml" Id="R8aec8ce0537f41de" /><Relationship Type="http://schemas.openxmlformats.org/officeDocument/2006/relationships/slide" Target="/ppt/slides/slide7.xml" Id="R8b74645f4b6a44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c4146cf0a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e8fc863f44b3" /><Relationship Type="http://schemas.openxmlformats.org/officeDocument/2006/relationships/theme" Target="/ppt/slideMasters/theme/theme1.xml" Id="Rb119946e1224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8e8fc863f44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e372fbfc4a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27d0ec3c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7baa7d3e49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27090947c41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7a1f5665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e142f1f4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949591c4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