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555bfb546e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20ed8a0024ba3"/>
  </p:sldMasterIdLst>
  <p:sldIdLst>
    <p:sldId xmlns:r="http://schemas.openxmlformats.org/officeDocument/2006/relationships" id="256" r:id="Ra17d12d66f8a4db0"/>
    <p:sldId xmlns:r="http://schemas.openxmlformats.org/officeDocument/2006/relationships" id="257" r:id="R3ff8d6ea75194f54"/>
    <p:sldId xmlns:r="http://schemas.openxmlformats.org/officeDocument/2006/relationships" id="258" r:id="R3d6638477a5047e0"/>
    <p:sldId xmlns:r="http://schemas.openxmlformats.org/officeDocument/2006/relationships" id="259" r:id="R611fc58dd515404b"/>
    <p:sldId xmlns:r="http://schemas.openxmlformats.org/officeDocument/2006/relationships" id="260" r:id="Rc4c40374c73a4c3f"/>
    <p:sldId xmlns:r="http://schemas.openxmlformats.org/officeDocument/2006/relationships" id="261" r:id="R86196c2d8d9d4206"/>
    <p:sldId xmlns:r="http://schemas.openxmlformats.org/officeDocument/2006/relationships" id="262" r:id="Rb22788212f7b4a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20ed8a0024ba3" /><Relationship Type="http://schemas.openxmlformats.org/officeDocument/2006/relationships/slide" Target="/ppt/slides/slide1.xml" Id="Ra17d12d66f8a4db0" /><Relationship Type="http://schemas.openxmlformats.org/officeDocument/2006/relationships/slide" Target="/ppt/slides/slide2.xml" Id="R3ff8d6ea75194f54" /><Relationship Type="http://schemas.openxmlformats.org/officeDocument/2006/relationships/slide" Target="/ppt/slides/slide3.xml" Id="R3d6638477a5047e0" /><Relationship Type="http://schemas.openxmlformats.org/officeDocument/2006/relationships/slide" Target="/ppt/slides/slide4.xml" Id="R611fc58dd515404b" /><Relationship Type="http://schemas.openxmlformats.org/officeDocument/2006/relationships/slide" Target="/ppt/slides/slide5.xml" Id="Rc4c40374c73a4c3f" /><Relationship Type="http://schemas.openxmlformats.org/officeDocument/2006/relationships/slide" Target="/ppt/slides/slide6.xml" Id="R86196c2d8d9d4206" /><Relationship Type="http://schemas.openxmlformats.org/officeDocument/2006/relationships/slide" Target="/ppt/slides/slide7.xml" Id="Rb22788212f7b4a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286f3d85d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853c89dd44b01" /><Relationship Type="http://schemas.openxmlformats.org/officeDocument/2006/relationships/theme" Target="/ppt/slideMasters/theme/theme1.xml" Id="R99ddd417896d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853c89dd44b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85a70135c40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86a735719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233d5f97c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fb5e560c6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7e31669b8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7242a3ad645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63a4fbc15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14 978 907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3 023 769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2 346 748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15 026 717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967 645 354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REVISJONSPARTNER AS</a:t>
            </a:r>
          </a:p>
        </p:txBody>
      </p:sp>
    </p:spTree>
  </p:cSld>
  <p:clrMapOvr>
    <a:masterClrMapping xmlns:a="http://schemas.openxmlformats.org/drawingml/2006/main"/>
  </p:clrMapOvr>
</p:sld>
</file>