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86d9651bda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a80f2f988b4caf"/>
  </p:sldMasterIdLst>
  <p:sldIdLst>
    <p:sldId xmlns:r="http://schemas.openxmlformats.org/officeDocument/2006/relationships" id="256" r:id="Ra9c107f963d8458c"/>
    <p:sldId xmlns:r="http://schemas.openxmlformats.org/officeDocument/2006/relationships" id="257" r:id="R838c6b76de2c4a0c"/>
    <p:sldId xmlns:r="http://schemas.openxmlformats.org/officeDocument/2006/relationships" id="258" r:id="R6623f40d6018400b"/>
    <p:sldId xmlns:r="http://schemas.openxmlformats.org/officeDocument/2006/relationships" id="259" r:id="Rf3c100ff44684504"/>
    <p:sldId xmlns:r="http://schemas.openxmlformats.org/officeDocument/2006/relationships" id="260" r:id="R8e7ab27342664494"/>
    <p:sldId xmlns:r="http://schemas.openxmlformats.org/officeDocument/2006/relationships" id="261" r:id="R31fa3f417a194b3b"/>
    <p:sldId xmlns:r="http://schemas.openxmlformats.org/officeDocument/2006/relationships" id="262" r:id="R73efcf116097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80f2f988b4caf" /><Relationship Type="http://schemas.openxmlformats.org/officeDocument/2006/relationships/slide" Target="/ppt/slides/slide1.xml" Id="Ra9c107f963d8458c" /><Relationship Type="http://schemas.openxmlformats.org/officeDocument/2006/relationships/slide" Target="/ppt/slides/slide2.xml" Id="R838c6b76de2c4a0c" /><Relationship Type="http://schemas.openxmlformats.org/officeDocument/2006/relationships/slide" Target="/ppt/slides/slide3.xml" Id="R6623f40d6018400b" /><Relationship Type="http://schemas.openxmlformats.org/officeDocument/2006/relationships/slide" Target="/ppt/slides/slide4.xml" Id="Rf3c100ff44684504" /><Relationship Type="http://schemas.openxmlformats.org/officeDocument/2006/relationships/slide" Target="/ppt/slides/slide5.xml" Id="R8e7ab27342664494" /><Relationship Type="http://schemas.openxmlformats.org/officeDocument/2006/relationships/slide" Target="/ppt/slides/slide6.xml" Id="R31fa3f417a194b3b" /><Relationship Type="http://schemas.openxmlformats.org/officeDocument/2006/relationships/slide" Target="/ppt/slides/slide7.xml" Id="R73efcf116097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3c2592ce9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34cfd4903447f" /><Relationship Type="http://schemas.openxmlformats.org/officeDocument/2006/relationships/theme" Target="/ppt/slideMasters/theme/theme1.xml" Id="Rd28e4ddc677f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34cfd490344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eccce5e6d48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7103459314a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7641d076240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d3313077043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ec0cb1f8d49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8f8943f1249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5445ef2e54d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ØSTLANDET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141 547 131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521 809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97 146 191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181 136 448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29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967 661 643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