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50bc1a6c2eb4b6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7834fe1e4524fd0"/>
  </p:sldMasterIdLst>
  <p:sldIdLst>
    <p:sldId xmlns:r="http://schemas.openxmlformats.org/officeDocument/2006/relationships" id="256" r:id="R030cb8e1ee2e4cae"/>
    <p:sldId xmlns:r="http://schemas.openxmlformats.org/officeDocument/2006/relationships" id="257" r:id="Re1bab6d8cf5e4061"/>
    <p:sldId xmlns:r="http://schemas.openxmlformats.org/officeDocument/2006/relationships" id="258" r:id="R4fd9d56e34f74584"/>
    <p:sldId xmlns:r="http://schemas.openxmlformats.org/officeDocument/2006/relationships" id="259" r:id="Rff050cec552c4059"/>
    <p:sldId xmlns:r="http://schemas.openxmlformats.org/officeDocument/2006/relationships" id="260" r:id="R4423680035714609"/>
    <p:sldId xmlns:r="http://schemas.openxmlformats.org/officeDocument/2006/relationships" id="261" r:id="Ra0bb5c6a007740e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834fe1e4524fd0" /><Relationship Type="http://schemas.openxmlformats.org/officeDocument/2006/relationships/slide" Target="/ppt/slides/slide1.xml" Id="R030cb8e1ee2e4cae" /><Relationship Type="http://schemas.openxmlformats.org/officeDocument/2006/relationships/slide" Target="/ppt/slides/slide2.xml" Id="Re1bab6d8cf5e4061" /><Relationship Type="http://schemas.openxmlformats.org/officeDocument/2006/relationships/slide" Target="/ppt/slides/slide3.xml" Id="R4fd9d56e34f74584" /><Relationship Type="http://schemas.openxmlformats.org/officeDocument/2006/relationships/slide" Target="/ppt/slides/slide4.xml" Id="Rff050cec552c4059" /><Relationship Type="http://schemas.openxmlformats.org/officeDocument/2006/relationships/slide" Target="/ppt/slides/slide5.xml" Id="R4423680035714609" /><Relationship Type="http://schemas.openxmlformats.org/officeDocument/2006/relationships/slide" Target="/ppt/slides/slide6.xml" Id="Ra0bb5c6a007740e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5f66c302fb428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0c6ced0fc84d54" /><Relationship Type="http://schemas.openxmlformats.org/officeDocument/2006/relationships/theme" Target="/ppt/slideMasters/theme/theme1.xml" Id="R4e18e8c3caa8463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60c6ced0fc84d5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fc878bfa0c49c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8222a5fca048e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9b90fe1910410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31384a5e96471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2161827f974ff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7ba1c4ba6247f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FRON REGNSKAPSKONTOR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FRON REGNSKAPSKONTOR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FRON REGNSKAPSKONTOR SA ble etablert [år] og holder til i Vinstra.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FRON REGNSKAPSKONTOR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FRON REGNSKAPSKONTOR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FRON REGNSKAPSKONTOR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29 990 426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−2 775 617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−3 229 299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881 347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8 744 694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FRON REGNSKAPSKONTOR 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33B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2640 Vinstra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29 52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967 673 374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FRON REGNSKAPSKONTOR SA</a:t>
            </a:r>
          </a:p>
        </p:txBody>
      </p:sp>
    </p:spTree>
  </p:cSld>
  <p:clrMapOvr>
    <a:masterClrMapping xmlns:a="http://schemas.openxmlformats.org/drawingml/2006/main"/>
  </p:clrMapOvr>
</p:sld>
</file>