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5eb1868a6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a45f7e3204dcd"/>
  </p:sldMasterIdLst>
  <p:sldIdLst>
    <p:sldId xmlns:r="http://schemas.openxmlformats.org/officeDocument/2006/relationships" id="256" r:id="R33c5f4e7543c423d"/>
    <p:sldId xmlns:r="http://schemas.openxmlformats.org/officeDocument/2006/relationships" id="257" r:id="Rf8ebdea5a9e44889"/>
    <p:sldId xmlns:r="http://schemas.openxmlformats.org/officeDocument/2006/relationships" id="258" r:id="R5ac80d4802044592"/>
    <p:sldId xmlns:r="http://schemas.openxmlformats.org/officeDocument/2006/relationships" id="259" r:id="R031052f2202245f5"/>
    <p:sldId xmlns:r="http://schemas.openxmlformats.org/officeDocument/2006/relationships" id="260" r:id="R6b63d809a51f4048"/>
    <p:sldId xmlns:r="http://schemas.openxmlformats.org/officeDocument/2006/relationships" id="261" r:id="R6c90917f5f894178"/>
    <p:sldId xmlns:r="http://schemas.openxmlformats.org/officeDocument/2006/relationships" id="262" r:id="Rd08fc491fdca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a45f7e3204dcd" /><Relationship Type="http://schemas.openxmlformats.org/officeDocument/2006/relationships/slide" Target="/ppt/slides/slide1.xml" Id="R33c5f4e7543c423d" /><Relationship Type="http://schemas.openxmlformats.org/officeDocument/2006/relationships/slide" Target="/ppt/slides/slide2.xml" Id="Rf8ebdea5a9e44889" /><Relationship Type="http://schemas.openxmlformats.org/officeDocument/2006/relationships/slide" Target="/ppt/slides/slide3.xml" Id="R5ac80d4802044592" /><Relationship Type="http://schemas.openxmlformats.org/officeDocument/2006/relationships/slide" Target="/ppt/slides/slide4.xml" Id="R031052f2202245f5" /><Relationship Type="http://schemas.openxmlformats.org/officeDocument/2006/relationships/slide" Target="/ppt/slides/slide5.xml" Id="R6b63d809a51f4048" /><Relationship Type="http://schemas.openxmlformats.org/officeDocument/2006/relationships/slide" Target="/ppt/slides/slide6.xml" Id="R6c90917f5f894178" /><Relationship Type="http://schemas.openxmlformats.org/officeDocument/2006/relationships/slide" Target="/ppt/slides/slide7.xml" Id="Rd08fc491fdca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9512c0002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a2ef380ef4c00" /><Relationship Type="http://schemas.openxmlformats.org/officeDocument/2006/relationships/theme" Target="/ppt/slideMasters/theme/theme1.xml" Id="Rd0e78d54ddf1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a2ef380ef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0272643a2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2b8f2a4e1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ca9384611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bb3912743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43071e9f8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0dd5404f140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358cf8d68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5 182 383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 TILLER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TILLER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ragnvald.tiller@tiller.no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967 815 632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NYLUND AS</a:t>
            </a:r>
          </a:p>
        </p:txBody>
      </p:sp>
    </p:spTree>
  </p:cSld>
  <p:clrMapOvr>
    <a:masterClrMapping xmlns:a="http://schemas.openxmlformats.org/drawingml/2006/main"/>
  </p:clrMapOvr>
</p:sld>
</file>