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7a9a11181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aa3f597804f26"/>
  </p:sldMasterIdLst>
  <p:sldIdLst>
    <p:sldId xmlns:r="http://schemas.openxmlformats.org/officeDocument/2006/relationships" id="256" r:id="R7b69c21d7f5e4765"/>
    <p:sldId xmlns:r="http://schemas.openxmlformats.org/officeDocument/2006/relationships" id="257" r:id="Rbfed0767e7a94789"/>
    <p:sldId xmlns:r="http://schemas.openxmlformats.org/officeDocument/2006/relationships" id="258" r:id="R2d7053a3dd8f4be0"/>
    <p:sldId xmlns:r="http://schemas.openxmlformats.org/officeDocument/2006/relationships" id="259" r:id="Ra1defac2b7a748e6"/>
    <p:sldId xmlns:r="http://schemas.openxmlformats.org/officeDocument/2006/relationships" id="260" r:id="Rd8cf3072b71045ff"/>
    <p:sldId xmlns:r="http://schemas.openxmlformats.org/officeDocument/2006/relationships" id="261" r:id="R01278b9e35794f25"/>
    <p:sldId xmlns:r="http://schemas.openxmlformats.org/officeDocument/2006/relationships" id="262" r:id="Rd1f73fc45907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aa3f597804f26" /><Relationship Type="http://schemas.openxmlformats.org/officeDocument/2006/relationships/slide" Target="/ppt/slides/slide1.xml" Id="R7b69c21d7f5e4765" /><Relationship Type="http://schemas.openxmlformats.org/officeDocument/2006/relationships/slide" Target="/ppt/slides/slide2.xml" Id="Rbfed0767e7a94789" /><Relationship Type="http://schemas.openxmlformats.org/officeDocument/2006/relationships/slide" Target="/ppt/slides/slide3.xml" Id="R2d7053a3dd8f4be0" /><Relationship Type="http://schemas.openxmlformats.org/officeDocument/2006/relationships/slide" Target="/ppt/slides/slide4.xml" Id="Ra1defac2b7a748e6" /><Relationship Type="http://schemas.openxmlformats.org/officeDocument/2006/relationships/slide" Target="/ppt/slides/slide5.xml" Id="Rd8cf3072b71045ff" /><Relationship Type="http://schemas.openxmlformats.org/officeDocument/2006/relationships/slide" Target="/ppt/slides/slide6.xml" Id="R01278b9e35794f25" /><Relationship Type="http://schemas.openxmlformats.org/officeDocument/2006/relationships/slide" Target="/ppt/slides/slide7.xml" Id="Rd1f73fc45907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75a8a6836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a7aa19a24a2a" /><Relationship Type="http://schemas.openxmlformats.org/officeDocument/2006/relationships/theme" Target="/ppt/slideMasters/theme/theme1.xml" Id="Rb25845dff323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da7aa19a2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0649dfa05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8681a253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dc0e0946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90fee2f8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63b89dd4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833df8838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4a018662d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