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a6b56932c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82558658447ca"/>
  </p:sldMasterIdLst>
  <p:sldIdLst>
    <p:sldId xmlns:r="http://schemas.openxmlformats.org/officeDocument/2006/relationships" id="256" r:id="R3779330370b44fbf"/>
    <p:sldId xmlns:r="http://schemas.openxmlformats.org/officeDocument/2006/relationships" id="257" r:id="Rf1e4fb18d3384691"/>
    <p:sldId xmlns:r="http://schemas.openxmlformats.org/officeDocument/2006/relationships" id="258" r:id="Rbad329a1b72d45e7"/>
    <p:sldId xmlns:r="http://schemas.openxmlformats.org/officeDocument/2006/relationships" id="259" r:id="R417b975537e94412"/>
    <p:sldId xmlns:r="http://schemas.openxmlformats.org/officeDocument/2006/relationships" id="260" r:id="R98e732b6258b4e14"/>
    <p:sldId xmlns:r="http://schemas.openxmlformats.org/officeDocument/2006/relationships" id="261" r:id="Rf7c4b14779634a53"/>
    <p:sldId xmlns:r="http://schemas.openxmlformats.org/officeDocument/2006/relationships" id="262" r:id="R1f8b32a61a92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82558658447ca" /><Relationship Type="http://schemas.openxmlformats.org/officeDocument/2006/relationships/slide" Target="/ppt/slides/slide1.xml" Id="R3779330370b44fbf" /><Relationship Type="http://schemas.openxmlformats.org/officeDocument/2006/relationships/slide" Target="/ppt/slides/slide2.xml" Id="Rf1e4fb18d3384691" /><Relationship Type="http://schemas.openxmlformats.org/officeDocument/2006/relationships/slide" Target="/ppt/slides/slide3.xml" Id="Rbad329a1b72d45e7" /><Relationship Type="http://schemas.openxmlformats.org/officeDocument/2006/relationships/slide" Target="/ppt/slides/slide4.xml" Id="R417b975537e94412" /><Relationship Type="http://schemas.openxmlformats.org/officeDocument/2006/relationships/slide" Target="/ppt/slides/slide5.xml" Id="R98e732b6258b4e14" /><Relationship Type="http://schemas.openxmlformats.org/officeDocument/2006/relationships/slide" Target="/ppt/slides/slide6.xml" Id="Rf7c4b14779634a53" /><Relationship Type="http://schemas.openxmlformats.org/officeDocument/2006/relationships/slide" Target="/ppt/slides/slide7.xml" Id="R1f8b32a61a92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91278da03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6a0cf88446f4" /><Relationship Type="http://schemas.openxmlformats.org/officeDocument/2006/relationships/theme" Target="/ppt/slideMasters/theme/theme1.xml" Id="Rc798ad6dd915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86a0cf884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eea1a9c5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7f88470a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e22f2546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4ca7f3c9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79ba3280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babcabd0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3cd193585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MAGNUS SKATVEDT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SKATVEDT FENSGÅRD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SKATVEDT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