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ae25ec50a644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1da815b68d43d8"/>
  </p:sldMasterIdLst>
  <p:sldIdLst>
    <p:sldId xmlns:r="http://schemas.openxmlformats.org/officeDocument/2006/relationships" id="256" r:id="R6ecc2f9ebec046b7"/>
    <p:sldId xmlns:r="http://schemas.openxmlformats.org/officeDocument/2006/relationships" id="257" r:id="Rfab055c0d82f4041"/>
    <p:sldId xmlns:r="http://schemas.openxmlformats.org/officeDocument/2006/relationships" id="258" r:id="Re0eecf0335db452b"/>
    <p:sldId xmlns:r="http://schemas.openxmlformats.org/officeDocument/2006/relationships" id="259" r:id="R50f8db20db754820"/>
    <p:sldId xmlns:r="http://schemas.openxmlformats.org/officeDocument/2006/relationships" id="260" r:id="Rde24fb5d724b407d"/>
    <p:sldId xmlns:r="http://schemas.openxmlformats.org/officeDocument/2006/relationships" id="261" r:id="R9f35551dd4c24a54"/>
    <p:sldId xmlns:r="http://schemas.openxmlformats.org/officeDocument/2006/relationships" id="262" r:id="Rdfcb8f480ec44e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1da815b68d43d8" /><Relationship Type="http://schemas.openxmlformats.org/officeDocument/2006/relationships/slide" Target="/ppt/slides/slide1.xml" Id="R6ecc2f9ebec046b7" /><Relationship Type="http://schemas.openxmlformats.org/officeDocument/2006/relationships/slide" Target="/ppt/slides/slide2.xml" Id="Rfab055c0d82f4041" /><Relationship Type="http://schemas.openxmlformats.org/officeDocument/2006/relationships/slide" Target="/ppt/slides/slide3.xml" Id="Re0eecf0335db452b" /><Relationship Type="http://schemas.openxmlformats.org/officeDocument/2006/relationships/slide" Target="/ppt/slides/slide4.xml" Id="R50f8db20db754820" /><Relationship Type="http://schemas.openxmlformats.org/officeDocument/2006/relationships/slide" Target="/ppt/slides/slide5.xml" Id="Rde24fb5d724b407d" /><Relationship Type="http://schemas.openxmlformats.org/officeDocument/2006/relationships/slide" Target="/ppt/slides/slide6.xml" Id="R9f35551dd4c24a54" /><Relationship Type="http://schemas.openxmlformats.org/officeDocument/2006/relationships/slide" Target="/ppt/slides/slide7.xml" Id="Rdfcb8f480ec44e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4b6db6351645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eb9ebc82634a0e" /><Relationship Type="http://schemas.openxmlformats.org/officeDocument/2006/relationships/theme" Target="/ppt/slideMasters/theme/theme1.xml" Id="Rb8b02efed80f4b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eb9ebc82634a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51f3b7bf2845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012173dc5449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0d85f07e6e4f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056f793bc64e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bfffa1a20744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36bdf5030d47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8dd8704ea044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BJØRN INVESTOR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BJØRN INVESTOR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BJØRN INVESTOR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BJØRN INVESTOR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BJØRN INVESTOR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BJØRN INVESTOR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24 762 654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24 270 493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22 981 535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177 956 594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218 985 664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BJØRN INVESTOR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GRUNDT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BJØRN INVESTOR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View Procurator AS, Dronning Eufemias gate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00 81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asbjorn_grundt@hotmail.com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967 849 960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BJØRN INVESTOR</a:t>
            </a:r>
          </a:p>
        </p:txBody>
      </p:sp>
    </p:spTree>
  </p:cSld>
  <p:clrMapOvr>
    <a:masterClrMapping xmlns:a="http://schemas.openxmlformats.org/drawingml/2006/main"/>
  </p:clrMapOvr>
</p:sld>
</file>