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94607f550e4b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69660ec88d43c6"/>
  </p:sldMasterIdLst>
  <p:sldIdLst>
    <p:sldId xmlns:r="http://schemas.openxmlformats.org/officeDocument/2006/relationships" id="256" r:id="R99ff9f5eec7d4dee"/>
    <p:sldId xmlns:r="http://schemas.openxmlformats.org/officeDocument/2006/relationships" id="257" r:id="R9f09157c2d3445ac"/>
    <p:sldId xmlns:r="http://schemas.openxmlformats.org/officeDocument/2006/relationships" id="258" r:id="R229d00bdde1b43fe"/>
    <p:sldId xmlns:r="http://schemas.openxmlformats.org/officeDocument/2006/relationships" id="259" r:id="Rd7f804070c864a08"/>
    <p:sldId xmlns:r="http://schemas.openxmlformats.org/officeDocument/2006/relationships" id="260" r:id="Rc9663347b0a640ac"/>
    <p:sldId xmlns:r="http://schemas.openxmlformats.org/officeDocument/2006/relationships" id="261" r:id="Ra555afd4a97e4a40"/>
    <p:sldId xmlns:r="http://schemas.openxmlformats.org/officeDocument/2006/relationships" id="262" r:id="Rccd3dd1ae84444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9660ec88d43c6" /><Relationship Type="http://schemas.openxmlformats.org/officeDocument/2006/relationships/slide" Target="/ppt/slides/slide1.xml" Id="R99ff9f5eec7d4dee" /><Relationship Type="http://schemas.openxmlformats.org/officeDocument/2006/relationships/slide" Target="/ppt/slides/slide2.xml" Id="R9f09157c2d3445ac" /><Relationship Type="http://schemas.openxmlformats.org/officeDocument/2006/relationships/slide" Target="/ppt/slides/slide3.xml" Id="R229d00bdde1b43fe" /><Relationship Type="http://schemas.openxmlformats.org/officeDocument/2006/relationships/slide" Target="/ppt/slides/slide4.xml" Id="Rd7f804070c864a08" /><Relationship Type="http://schemas.openxmlformats.org/officeDocument/2006/relationships/slide" Target="/ppt/slides/slide5.xml" Id="Rc9663347b0a640ac" /><Relationship Type="http://schemas.openxmlformats.org/officeDocument/2006/relationships/slide" Target="/ppt/slides/slide6.xml" Id="Ra555afd4a97e4a40" /><Relationship Type="http://schemas.openxmlformats.org/officeDocument/2006/relationships/slide" Target="/ppt/slides/slide7.xml" Id="Rccd3dd1ae84444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d5c88316f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64809773a4717" /><Relationship Type="http://schemas.openxmlformats.org/officeDocument/2006/relationships/theme" Target="/ppt/slideMasters/theme/theme1.xml" Id="Rd0968af9a59947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964809773a47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8892db8e3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9fd7d447f44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eec0617004a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e9600926a4c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2ea6c28524d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2dec9dab5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81ab0ae3c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ALSAKER BRYGGE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BRYGGE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18 201 683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5 242 449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−11 466 281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261 931 838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745 592 490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Flakkavågsvegen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967 969 818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BRYGGE AS</a:t>
            </a:r>
          </a:p>
        </p:txBody>
      </p:sp>
    </p:spTree>
  </p:cSld>
  <p:clrMapOvr>
    <a:masterClrMapping xmlns:a="http://schemas.openxmlformats.org/drawingml/2006/main"/>
  </p:clrMapOvr>
</p:sld>
</file>