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e9df1420ad4a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fa5fa1c39e427f"/>
  </p:sldMasterIdLst>
  <p:sldIdLst>
    <p:sldId xmlns:r="http://schemas.openxmlformats.org/officeDocument/2006/relationships" id="256" r:id="Rf628fcda6d8e4e8f"/>
    <p:sldId xmlns:r="http://schemas.openxmlformats.org/officeDocument/2006/relationships" id="257" r:id="R598c51c12d8547d5"/>
    <p:sldId xmlns:r="http://schemas.openxmlformats.org/officeDocument/2006/relationships" id="258" r:id="R52a60fde6071421f"/>
    <p:sldId xmlns:r="http://schemas.openxmlformats.org/officeDocument/2006/relationships" id="259" r:id="R80c4eca68a744099"/>
    <p:sldId xmlns:r="http://schemas.openxmlformats.org/officeDocument/2006/relationships" id="260" r:id="R01637867cfe847e0"/>
    <p:sldId xmlns:r="http://schemas.openxmlformats.org/officeDocument/2006/relationships" id="261" r:id="R100fa3f72dec47b1"/>
    <p:sldId xmlns:r="http://schemas.openxmlformats.org/officeDocument/2006/relationships" id="262" r:id="Rb9523bd5b73f4b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a5fa1c39e427f" /><Relationship Type="http://schemas.openxmlformats.org/officeDocument/2006/relationships/slide" Target="/ppt/slides/slide1.xml" Id="Rf628fcda6d8e4e8f" /><Relationship Type="http://schemas.openxmlformats.org/officeDocument/2006/relationships/slide" Target="/ppt/slides/slide2.xml" Id="R598c51c12d8547d5" /><Relationship Type="http://schemas.openxmlformats.org/officeDocument/2006/relationships/slide" Target="/ppt/slides/slide3.xml" Id="R52a60fde6071421f" /><Relationship Type="http://schemas.openxmlformats.org/officeDocument/2006/relationships/slide" Target="/ppt/slides/slide4.xml" Id="R80c4eca68a744099" /><Relationship Type="http://schemas.openxmlformats.org/officeDocument/2006/relationships/slide" Target="/ppt/slides/slide5.xml" Id="R01637867cfe847e0" /><Relationship Type="http://schemas.openxmlformats.org/officeDocument/2006/relationships/slide" Target="/ppt/slides/slide6.xml" Id="R100fa3f72dec47b1" /><Relationship Type="http://schemas.openxmlformats.org/officeDocument/2006/relationships/slide" Target="/ppt/slides/slide7.xml" Id="Rb9523bd5b73f4b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23f437bac40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98b965d644da2" /><Relationship Type="http://schemas.openxmlformats.org/officeDocument/2006/relationships/theme" Target="/ppt/slideMasters/theme/theme1.xml" Id="R7b290243099d49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598b965d644d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a005243cf48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1827da6e24a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4b7fcf6ac47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6d38197aa4d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45c08f0e640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a38040d2b4c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43aa6d5274a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GP-GRUPPEN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GP-GRUPPEN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8 681 823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2 793 580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16 537 045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TAURO INVEST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DATSUR 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NOSSEN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JOHAN CHRISTENSEN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ARNE IVERSEN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SELMA MARIE GJESET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allé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1777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21 35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968 041 452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