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93459dc08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600c85c8f46ba"/>
  </p:sldMasterIdLst>
  <p:sldIdLst>
    <p:sldId xmlns:r="http://schemas.openxmlformats.org/officeDocument/2006/relationships" id="256" r:id="R5ccb1b7617774783"/>
    <p:sldId xmlns:r="http://schemas.openxmlformats.org/officeDocument/2006/relationships" id="257" r:id="Reb2ce50ac63f4a6b"/>
    <p:sldId xmlns:r="http://schemas.openxmlformats.org/officeDocument/2006/relationships" id="258" r:id="R7ce21635efa742a1"/>
    <p:sldId xmlns:r="http://schemas.openxmlformats.org/officeDocument/2006/relationships" id="259" r:id="R20a58add74bd4701"/>
    <p:sldId xmlns:r="http://schemas.openxmlformats.org/officeDocument/2006/relationships" id="260" r:id="Ra9c608d299334d1b"/>
    <p:sldId xmlns:r="http://schemas.openxmlformats.org/officeDocument/2006/relationships" id="261" r:id="R29c7716a6bf44550"/>
    <p:sldId xmlns:r="http://schemas.openxmlformats.org/officeDocument/2006/relationships" id="262" r:id="R2ba098120fdd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600c85c8f46ba" /><Relationship Type="http://schemas.openxmlformats.org/officeDocument/2006/relationships/slide" Target="/ppt/slides/slide1.xml" Id="R5ccb1b7617774783" /><Relationship Type="http://schemas.openxmlformats.org/officeDocument/2006/relationships/slide" Target="/ppt/slides/slide2.xml" Id="Reb2ce50ac63f4a6b" /><Relationship Type="http://schemas.openxmlformats.org/officeDocument/2006/relationships/slide" Target="/ppt/slides/slide3.xml" Id="R7ce21635efa742a1" /><Relationship Type="http://schemas.openxmlformats.org/officeDocument/2006/relationships/slide" Target="/ppt/slides/slide4.xml" Id="R20a58add74bd4701" /><Relationship Type="http://schemas.openxmlformats.org/officeDocument/2006/relationships/slide" Target="/ppt/slides/slide5.xml" Id="Ra9c608d299334d1b" /><Relationship Type="http://schemas.openxmlformats.org/officeDocument/2006/relationships/slide" Target="/ppt/slides/slide6.xml" Id="R29c7716a6bf44550" /><Relationship Type="http://schemas.openxmlformats.org/officeDocument/2006/relationships/slide" Target="/ppt/slides/slide7.xml" Id="R2ba098120fdd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e87b417d8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d64c4abf4413" /><Relationship Type="http://schemas.openxmlformats.org/officeDocument/2006/relationships/theme" Target="/ppt/slideMasters/theme/theme1.xml" Id="Rf70872ec83ac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2d64c4abf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86d895de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b37817cd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73518083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00371ec8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805b69c32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3d76210e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9ddce064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