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0e7bdcbaffc4af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c0d36a3c9dc4d80"/>
  </p:sldMasterIdLst>
  <p:sldIdLst>
    <p:sldId xmlns:r="http://schemas.openxmlformats.org/officeDocument/2006/relationships" id="256" r:id="R12baaff923244b8f"/>
    <p:sldId xmlns:r="http://schemas.openxmlformats.org/officeDocument/2006/relationships" id="257" r:id="R8e715ef291ea4094"/>
    <p:sldId xmlns:r="http://schemas.openxmlformats.org/officeDocument/2006/relationships" id="258" r:id="R5d5bd61e34574c44"/>
    <p:sldId xmlns:r="http://schemas.openxmlformats.org/officeDocument/2006/relationships" id="259" r:id="R10b9d78c4d1e4914"/>
    <p:sldId xmlns:r="http://schemas.openxmlformats.org/officeDocument/2006/relationships" id="260" r:id="R7bfae177ff464f24"/>
    <p:sldId xmlns:r="http://schemas.openxmlformats.org/officeDocument/2006/relationships" id="261" r:id="R9cf710dc7cc6425f"/>
    <p:sldId xmlns:r="http://schemas.openxmlformats.org/officeDocument/2006/relationships" id="262" r:id="Ra6cca21db72348e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c0d36a3c9dc4d80" /><Relationship Type="http://schemas.openxmlformats.org/officeDocument/2006/relationships/slide" Target="/ppt/slides/slide1.xml" Id="R12baaff923244b8f" /><Relationship Type="http://schemas.openxmlformats.org/officeDocument/2006/relationships/slide" Target="/ppt/slides/slide2.xml" Id="R8e715ef291ea4094" /><Relationship Type="http://schemas.openxmlformats.org/officeDocument/2006/relationships/slide" Target="/ppt/slides/slide3.xml" Id="R5d5bd61e34574c44" /><Relationship Type="http://schemas.openxmlformats.org/officeDocument/2006/relationships/slide" Target="/ppt/slides/slide4.xml" Id="R10b9d78c4d1e4914" /><Relationship Type="http://schemas.openxmlformats.org/officeDocument/2006/relationships/slide" Target="/ppt/slides/slide5.xml" Id="R7bfae177ff464f24" /><Relationship Type="http://schemas.openxmlformats.org/officeDocument/2006/relationships/slide" Target="/ppt/slides/slide6.xml" Id="R9cf710dc7cc6425f" /><Relationship Type="http://schemas.openxmlformats.org/officeDocument/2006/relationships/slide" Target="/ppt/slides/slide7.xml" Id="Ra6cca21db72348e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7ba30c6406f4b4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d8dffd2ea4246c9" /><Relationship Type="http://schemas.openxmlformats.org/officeDocument/2006/relationships/theme" Target="/ppt/slideMasters/theme/theme1.xml" Id="Ra094300a678248e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d8dffd2ea4246c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4744dbbab6148b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3e19a32442f49a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536ca9ba18449d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c29a68874e54b6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b02756feecd427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1a81172f431481b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2f9c72915ba463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STETIND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STETIND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STETIND AS ble etablert [år] og holder til i Trondheim.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STETIND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STETIND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STETIND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−95 099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39 250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2 146 527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2 216 842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STETIND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NYLUND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STETIND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Mellomveien 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7067 Trondheim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73 92 40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ragnvald.tiller@tiller.no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968 134 361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STETIND AS</a:t>
            </a:r>
          </a:p>
        </p:txBody>
      </p:sp>
    </p:spTree>
  </p:cSld>
  <p:clrMapOvr>
    <a:masterClrMapping xmlns:a="http://schemas.openxmlformats.org/drawingml/2006/main"/>
  </p:clrMapOvr>
</p:sld>
</file>