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aa609b2d0944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ae757bd82f428a"/>
  </p:sldMasterIdLst>
  <p:sldIdLst>
    <p:sldId xmlns:r="http://schemas.openxmlformats.org/officeDocument/2006/relationships" id="256" r:id="R50669921779d4ca0"/>
    <p:sldId xmlns:r="http://schemas.openxmlformats.org/officeDocument/2006/relationships" id="257" r:id="R9bf527c7c7a34a70"/>
    <p:sldId xmlns:r="http://schemas.openxmlformats.org/officeDocument/2006/relationships" id="258" r:id="R67e923ec816f4512"/>
    <p:sldId xmlns:r="http://schemas.openxmlformats.org/officeDocument/2006/relationships" id="259" r:id="Rca1afd8a14d544fe"/>
    <p:sldId xmlns:r="http://schemas.openxmlformats.org/officeDocument/2006/relationships" id="260" r:id="Rccd67d80ee864250"/>
    <p:sldId xmlns:r="http://schemas.openxmlformats.org/officeDocument/2006/relationships" id="261" r:id="R6652b1d67e8e47f6"/>
    <p:sldId xmlns:r="http://schemas.openxmlformats.org/officeDocument/2006/relationships" id="262" r:id="Rbc7e9f0f93e542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e757bd82f428a" /><Relationship Type="http://schemas.openxmlformats.org/officeDocument/2006/relationships/slide" Target="/ppt/slides/slide1.xml" Id="R50669921779d4ca0" /><Relationship Type="http://schemas.openxmlformats.org/officeDocument/2006/relationships/slide" Target="/ppt/slides/slide2.xml" Id="R9bf527c7c7a34a70" /><Relationship Type="http://schemas.openxmlformats.org/officeDocument/2006/relationships/slide" Target="/ppt/slides/slide3.xml" Id="R67e923ec816f4512" /><Relationship Type="http://schemas.openxmlformats.org/officeDocument/2006/relationships/slide" Target="/ppt/slides/slide4.xml" Id="Rca1afd8a14d544fe" /><Relationship Type="http://schemas.openxmlformats.org/officeDocument/2006/relationships/slide" Target="/ppt/slides/slide5.xml" Id="Rccd67d80ee864250" /><Relationship Type="http://schemas.openxmlformats.org/officeDocument/2006/relationships/slide" Target="/ppt/slides/slide6.xml" Id="R6652b1d67e8e47f6" /><Relationship Type="http://schemas.openxmlformats.org/officeDocument/2006/relationships/slide" Target="/ppt/slides/slide7.xml" Id="Rbc7e9f0f93e542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7d539f30b40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27c517b174cc9" /><Relationship Type="http://schemas.openxmlformats.org/officeDocument/2006/relationships/theme" Target="/ppt/slideMasters/theme/theme1.xml" Id="Re5e8533d8e6246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427c517b174c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f5c1e815e46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b56b8dbb845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db0675dc441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503955bde4f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efe54340847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dda7261a54c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8a8280e0a43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10 561 741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254 436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−23 934 218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34 197 260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171 814 029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FCI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ANNABETH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HAALAND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968 194 933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