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d9702159f648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313d8f5ba84730"/>
  </p:sldMasterIdLst>
  <p:sldIdLst>
    <p:sldId xmlns:r="http://schemas.openxmlformats.org/officeDocument/2006/relationships" id="256" r:id="R611d9706c4a140eb"/>
    <p:sldId xmlns:r="http://schemas.openxmlformats.org/officeDocument/2006/relationships" id="257" r:id="R06728edfe0bb4b32"/>
    <p:sldId xmlns:r="http://schemas.openxmlformats.org/officeDocument/2006/relationships" id="258" r:id="R4a323ed54cb94640"/>
    <p:sldId xmlns:r="http://schemas.openxmlformats.org/officeDocument/2006/relationships" id="259" r:id="Ra8f7fc2ff60a40ce"/>
    <p:sldId xmlns:r="http://schemas.openxmlformats.org/officeDocument/2006/relationships" id="260" r:id="R74114593ad894b13"/>
    <p:sldId xmlns:r="http://schemas.openxmlformats.org/officeDocument/2006/relationships" id="261" r:id="R7dd4b18e6e194aba"/>
    <p:sldId xmlns:r="http://schemas.openxmlformats.org/officeDocument/2006/relationships" id="262" r:id="Rbf579d9ae0204c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13d8f5ba84730" /><Relationship Type="http://schemas.openxmlformats.org/officeDocument/2006/relationships/slide" Target="/ppt/slides/slide1.xml" Id="R611d9706c4a140eb" /><Relationship Type="http://schemas.openxmlformats.org/officeDocument/2006/relationships/slide" Target="/ppt/slides/slide2.xml" Id="R06728edfe0bb4b32" /><Relationship Type="http://schemas.openxmlformats.org/officeDocument/2006/relationships/slide" Target="/ppt/slides/slide3.xml" Id="R4a323ed54cb94640" /><Relationship Type="http://schemas.openxmlformats.org/officeDocument/2006/relationships/slide" Target="/ppt/slides/slide4.xml" Id="Ra8f7fc2ff60a40ce" /><Relationship Type="http://schemas.openxmlformats.org/officeDocument/2006/relationships/slide" Target="/ppt/slides/slide5.xml" Id="R74114593ad894b13" /><Relationship Type="http://schemas.openxmlformats.org/officeDocument/2006/relationships/slide" Target="/ppt/slides/slide6.xml" Id="R7dd4b18e6e194aba" /><Relationship Type="http://schemas.openxmlformats.org/officeDocument/2006/relationships/slide" Target="/ppt/slides/slide7.xml" Id="Rbf579d9ae0204c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d0fa45db64c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fc78980b04a4c" /><Relationship Type="http://schemas.openxmlformats.org/officeDocument/2006/relationships/theme" Target="/ppt/slideMasters/theme/theme1.xml" Id="R0afd07355c2f44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2fc78980b04a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0eaa732fc41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51ec257ea49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27fddc7af4b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6f3d3ca594b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28ac35de94c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9f6624ff849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5ad5ad0c24d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HEGLE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15 601 795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2 004 305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3 478 925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8 243 105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BALI HAI AS  –  45,3 %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BALI HAI AS  –  36,8 %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HEGLE  –  17,9 %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Tverradkomsten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60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firmapost@hegle-regnskap.no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968 267 000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