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27655f274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f53cb0f49490d"/>
  </p:sldMasterIdLst>
  <p:sldIdLst>
    <p:sldId xmlns:r="http://schemas.openxmlformats.org/officeDocument/2006/relationships" id="256" r:id="R166d8e10764647aa"/>
    <p:sldId xmlns:r="http://schemas.openxmlformats.org/officeDocument/2006/relationships" id="257" r:id="R90fc535a02c345c8"/>
    <p:sldId xmlns:r="http://schemas.openxmlformats.org/officeDocument/2006/relationships" id="258" r:id="R580c10ec06924d8a"/>
    <p:sldId xmlns:r="http://schemas.openxmlformats.org/officeDocument/2006/relationships" id="259" r:id="R177f62a2643e4bc5"/>
    <p:sldId xmlns:r="http://schemas.openxmlformats.org/officeDocument/2006/relationships" id="260" r:id="Rc6dc72677c7b4ee7"/>
    <p:sldId xmlns:r="http://schemas.openxmlformats.org/officeDocument/2006/relationships" id="261" r:id="R970393d0e68d4c56"/>
    <p:sldId xmlns:r="http://schemas.openxmlformats.org/officeDocument/2006/relationships" id="262" r:id="Rd253faf1b035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f53cb0f49490d" /><Relationship Type="http://schemas.openxmlformats.org/officeDocument/2006/relationships/slide" Target="/ppt/slides/slide1.xml" Id="R166d8e10764647aa" /><Relationship Type="http://schemas.openxmlformats.org/officeDocument/2006/relationships/slide" Target="/ppt/slides/slide2.xml" Id="R90fc535a02c345c8" /><Relationship Type="http://schemas.openxmlformats.org/officeDocument/2006/relationships/slide" Target="/ppt/slides/slide3.xml" Id="R580c10ec06924d8a" /><Relationship Type="http://schemas.openxmlformats.org/officeDocument/2006/relationships/slide" Target="/ppt/slides/slide4.xml" Id="R177f62a2643e4bc5" /><Relationship Type="http://schemas.openxmlformats.org/officeDocument/2006/relationships/slide" Target="/ppt/slides/slide5.xml" Id="Rc6dc72677c7b4ee7" /><Relationship Type="http://schemas.openxmlformats.org/officeDocument/2006/relationships/slide" Target="/ppt/slides/slide6.xml" Id="R970393d0e68d4c56" /><Relationship Type="http://schemas.openxmlformats.org/officeDocument/2006/relationships/slide" Target="/ppt/slides/slide7.xml" Id="Rd253faf1b035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52b4a9b35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2eed683734771" /><Relationship Type="http://schemas.openxmlformats.org/officeDocument/2006/relationships/theme" Target="/ppt/slideMasters/theme/theme1.xml" Id="Rb064120366b2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2eed68373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9fb0c04f2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05ecc537e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1630e4d4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a44adf046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159e2c6c5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a45d74b946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18da002e5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BONITA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363 974 000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GRANNI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MADT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KGH INVEST I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968 274 872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BONITA HOLDING AS</a:t>
            </a:r>
          </a:p>
        </p:txBody>
      </p:sp>
    </p:spTree>
  </p:cSld>
  <p:clrMapOvr>
    <a:masterClrMapping xmlns:a="http://schemas.openxmlformats.org/drawingml/2006/main"/>
  </p:clrMapOvr>
</p:sld>
</file>